
<file path=[Content_Types].xml><?xml version="1.0" encoding="utf-8"?>
<Types xmlns="http://schemas.openxmlformats.org/package/2006/content-types">
  <Default Extension="bmp" ContentType="image/bmp"/>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349" r:id="rId5"/>
    <p:sldMasterId id="2147484381" r:id="rId6"/>
  </p:sldMasterIdLst>
  <p:notesMasterIdLst>
    <p:notesMasterId r:id="rId22"/>
  </p:notesMasterIdLst>
  <p:handoutMasterIdLst>
    <p:handoutMasterId r:id="rId23"/>
  </p:handoutMasterIdLst>
  <p:sldIdLst>
    <p:sldId id="256" r:id="rId7"/>
    <p:sldId id="328" r:id="rId8"/>
    <p:sldId id="392" r:id="rId9"/>
    <p:sldId id="1458" r:id="rId10"/>
    <p:sldId id="386" r:id="rId11"/>
    <p:sldId id="389" r:id="rId12"/>
    <p:sldId id="1457" r:id="rId13"/>
    <p:sldId id="382" r:id="rId14"/>
    <p:sldId id="378" r:id="rId15"/>
    <p:sldId id="384" r:id="rId16"/>
    <p:sldId id="383" r:id="rId17"/>
    <p:sldId id="387" r:id="rId18"/>
    <p:sldId id="388" r:id="rId19"/>
    <p:sldId id="391" r:id="rId20"/>
    <p:sldId id="370"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44">
          <p15:clr>
            <a:srgbClr val="A4A3A4"/>
          </p15:clr>
        </p15:guide>
        <p15:guide id="2" pos="7546">
          <p15:clr>
            <a:srgbClr val="A4A3A4"/>
          </p15:clr>
        </p15:guide>
        <p15:guide id="3" pos="632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7F94"/>
    <a:srgbClr val="FFB900"/>
    <a:srgbClr val="ECEEF0"/>
    <a:srgbClr val="002060"/>
    <a:srgbClr val="F7F7F7"/>
    <a:srgbClr val="A80000"/>
    <a:srgbClr val="FF8C00"/>
    <a:srgbClr val="D83B01"/>
    <a:srgbClr val="000000"/>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65" autoAdjust="0"/>
    <p:restoredTop sz="89565" autoAdjust="0"/>
  </p:normalViewPr>
  <p:slideViewPr>
    <p:cSldViewPr>
      <p:cViewPr>
        <p:scale>
          <a:sx n="50" d="100"/>
          <a:sy n="50" d="100"/>
        </p:scale>
        <p:origin x="1380" y="342"/>
      </p:cViewPr>
      <p:guideLst>
        <p:guide orient="horz" pos="4244"/>
        <p:guide pos="7546"/>
        <p:guide pos="6321"/>
      </p:guideLst>
    </p:cSldViewPr>
  </p:slideViewPr>
  <p:outlineViewPr>
    <p:cViewPr>
      <p:scale>
        <a:sx n="33" d="100"/>
        <a:sy n="33" d="100"/>
      </p:scale>
      <p:origin x="0" y="0"/>
    </p:cViewPr>
  </p:outlineViewPr>
  <p:notesTextViewPr>
    <p:cViewPr>
      <p:scale>
        <a:sx n="66" d="100"/>
        <a:sy n="66" d="100"/>
      </p:scale>
      <p:origin x="0" y="0"/>
    </p:cViewPr>
  </p:notesTextViewPr>
  <p:sorterViewPr>
    <p:cViewPr>
      <p:scale>
        <a:sx n="75" d="100"/>
        <a:sy n="75" d="100"/>
      </p:scale>
      <p:origin x="0" y="0"/>
    </p:cViewPr>
  </p:sorterViewPr>
  <p:notesViewPr>
    <p:cSldViewPr showGuides="1">
      <p:cViewPr varScale="1">
        <p:scale>
          <a:sx n="52" d="100"/>
          <a:sy n="52" d="100"/>
        </p:scale>
        <p:origin x="2680"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Ignite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3/30/2019 9:06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Ignite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3/30/2019 8:57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6775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243660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58A610-1E6A-4304-BC05-570DCBF01AA5}"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6432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hyperlink" Target="http://www.devscope.net/"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4"/>
            <a:ext cx="12436475" cy="69939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Text Placeholder 4"/>
          <p:cNvSpPr>
            <a:spLocks noGrp="1"/>
          </p:cNvSpPr>
          <p:nvPr>
            <p:ph type="body" sz="quarter" idx="14" hasCustomPrompt="1"/>
          </p:nvPr>
        </p:nvSpPr>
        <p:spPr bwMode="white">
          <a:xfrm>
            <a:off x="316052" y="1985094"/>
            <a:ext cx="5467099" cy="1492369"/>
          </a:xfrm>
          <a:noFill/>
        </p:spPr>
        <p:txBody>
          <a:bodyPr lIns="146304" tIns="109728" rIns="146304" bIns="109728" anchor="b">
            <a:noAutofit/>
          </a:bodyPr>
          <a:lstStyle>
            <a:lvl1pPr marL="0" indent="0">
              <a:spcBef>
                <a:spcPts val="0"/>
              </a:spcBef>
              <a:buNone/>
              <a:defRPr sz="5400" b="1" spc="0" baseline="0">
                <a:solidFill>
                  <a:schemeClr val="bg1"/>
                </a:solidFill>
                <a:latin typeface="+mj-lt"/>
              </a:defRPr>
            </a:lvl1pPr>
          </a:lstStyle>
          <a:p>
            <a:pPr lvl="0"/>
            <a:r>
              <a:rPr lang="en-US" dirty="0"/>
              <a:t>Presentation Title</a:t>
            </a:r>
          </a:p>
        </p:txBody>
      </p:sp>
      <p:pic>
        <p:nvPicPr>
          <p:cNvPr id="15" name="Logo" descr="logo"/>
          <p:cNvPicPr>
            <a:picLocks noChangeAspect="1" noChangeArrowheads="1"/>
          </p:cNvPicPr>
          <p:nvPr userDrawn="1"/>
        </p:nvPicPr>
        <p:blipFill>
          <a:blip r:embed="rId4">
            <a:biLevel thresh="50000"/>
            <a:extLst>
              <a:ext uri="{28A0092B-C50C-407E-A947-70E740481C1C}">
                <a14:useLocalDpi xmlns:a14="http://schemas.microsoft.com/office/drawing/2010/main"/>
              </a:ext>
            </a:extLst>
          </a:blip>
          <a:srcRect/>
          <a:stretch>
            <a:fillRect/>
          </a:stretch>
        </p:blipFill>
        <p:spPr bwMode="auto">
          <a:xfrm>
            <a:off x="6869347" y="231098"/>
            <a:ext cx="5253546" cy="52535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a:xfrm>
            <a:off x="8477459" y="760958"/>
            <a:ext cx="2037321" cy="461665"/>
          </a:xfrm>
          <a:prstGeom prst="rect">
            <a:avLst/>
          </a:prstGeom>
        </p:spPr>
        <p:txBody>
          <a:bodyPr wrap="square">
            <a:spAutoFit/>
          </a:bodyPr>
          <a:lstStyle/>
          <a:p>
            <a:pPr lvl="0" algn="r"/>
            <a:r>
              <a:rPr lang="en-US" sz="2400" b="1" dirty="0">
                <a:solidFill>
                  <a:schemeClr val="bg1"/>
                </a:solidFill>
                <a:latin typeface="+mj-lt"/>
                <a:cs typeface="Segoe UI Semilight" panose="020B0402040204020203" pitchFamily="34" charset="0"/>
              </a:rPr>
              <a:t>2019 - Madrid</a:t>
            </a:r>
          </a:p>
        </p:txBody>
      </p:sp>
      <p:sp>
        <p:nvSpPr>
          <p:cNvPr id="19" name="Text Placeholder 4"/>
          <p:cNvSpPr>
            <a:spLocks noGrp="1"/>
          </p:cNvSpPr>
          <p:nvPr>
            <p:ph type="body" sz="quarter" idx="13" hasCustomPrompt="1"/>
          </p:nvPr>
        </p:nvSpPr>
        <p:spPr bwMode="white">
          <a:xfrm>
            <a:off x="316052" y="3491582"/>
            <a:ext cx="5467099" cy="967314"/>
          </a:xfrm>
          <a:noFill/>
        </p:spPr>
        <p:txBody>
          <a:bodyPr lIns="146304" tIns="109728" rIns="146304" bIns="109728">
            <a:noAutofit/>
          </a:bodyPr>
          <a:lstStyle>
            <a:lvl1pPr marL="0" indent="0">
              <a:spcBef>
                <a:spcPts val="0"/>
              </a:spcBef>
              <a:buNone/>
              <a:defRPr sz="2400" spc="0" baseline="0">
                <a:solidFill>
                  <a:schemeClr val="bg1"/>
                </a:solidFill>
                <a:latin typeface="+mj-lt"/>
              </a:defRPr>
            </a:lvl1pPr>
          </a:lstStyle>
          <a:p>
            <a:pPr lvl="0"/>
            <a:r>
              <a:rPr lang="en-US" dirty="0"/>
              <a:t>Speaker Name</a:t>
            </a:r>
          </a:p>
        </p:txBody>
      </p:sp>
      <p:grpSp>
        <p:nvGrpSpPr>
          <p:cNvPr id="2" name="Group 1"/>
          <p:cNvGrpSpPr/>
          <p:nvPr userDrawn="1"/>
        </p:nvGrpSpPr>
        <p:grpSpPr>
          <a:xfrm>
            <a:off x="-1" y="5991787"/>
            <a:ext cx="12436475" cy="1048991"/>
            <a:chOff x="0" y="5945534"/>
            <a:chExt cx="12436475" cy="1048991"/>
          </a:xfrm>
        </p:grpSpPr>
        <p:sp>
          <p:nvSpPr>
            <p:cNvPr id="48" name="Rectangle 47"/>
            <p:cNvSpPr/>
            <p:nvPr userDrawn="1"/>
          </p:nvSpPr>
          <p:spPr bwMode="auto">
            <a:xfrm>
              <a:off x="0" y="5945534"/>
              <a:ext cx="12436475" cy="104899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 name="TextBox 3"/>
            <p:cNvSpPr txBox="1"/>
            <p:nvPr userDrawn="1"/>
          </p:nvSpPr>
          <p:spPr>
            <a:xfrm>
              <a:off x="3568638" y="6220897"/>
              <a:ext cx="2304256" cy="627864"/>
            </a:xfrm>
            <a:prstGeom prst="rect">
              <a:avLst/>
            </a:prstGeom>
            <a:noFill/>
          </p:spPr>
          <p:txBody>
            <a:bodyPr wrap="square" lIns="182880" tIns="146304" rIns="182880" bIns="146304" rtlCol="0">
              <a:spAutoFit/>
            </a:bodyPr>
            <a:lstStyle/>
            <a:p>
              <a:pPr>
                <a:lnSpc>
                  <a:spcPct val="90000"/>
                </a:lnSpc>
                <a:spcAft>
                  <a:spcPts val="600"/>
                </a:spcAft>
              </a:pPr>
              <a:r>
                <a:rPr lang="es-ES" sz="2400" dirty="0">
                  <a:solidFill>
                    <a:schemeClr val="tx1">
                      <a:lumMod val="95000"/>
                      <a:lumOff val="5000"/>
                    </a:schemeClr>
                  </a:solidFill>
                </a:rPr>
                <a:t>Sponsor</a:t>
              </a:r>
              <a:r>
                <a:rPr lang="es-ES" sz="2400" dirty="0">
                  <a:solidFill>
                    <a:srgbClr val="697F94"/>
                  </a:solidFill>
                </a:rPr>
                <a:t> </a:t>
              </a:r>
              <a:r>
                <a:rPr lang="es-ES" sz="2400" dirty="0">
                  <a:solidFill>
                    <a:srgbClr val="FFB900"/>
                  </a:solidFill>
                </a:rPr>
                <a:t>Gold</a:t>
              </a:r>
              <a:r>
                <a:rPr lang="es-ES" sz="2400" dirty="0">
                  <a:solidFill>
                    <a:srgbClr val="697F94"/>
                  </a:solidFill>
                </a:rPr>
                <a:t>:</a:t>
              </a:r>
            </a:p>
          </p:txBody>
        </p:sp>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16052" y="6300918"/>
              <a:ext cx="1584176" cy="338222"/>
            </a:xfrm>
            <a:prstGeom prst="rect">
              <a:avLst/>
            </a:prstGeom>
          </p:spPr>
        </p:pic>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65967" y="6140486"/>
              <a:ext cx="1765760" cy="643476"/>
            </a:xfrm>
            <a:prstGeom prst="rect">
              <a:avLst/>
            </a:prstGeom>
          </p:spPr>
        </p:pic>
      </p:grpSp>
      <p:sp>
        <p:nvSpPr>
          <p:cNvPr id="17" name="TextBox 16"/>
          <p:cNvSpPr txBox="1"/>
          <p:nvPr userDrawn="1"/>
        </p:nvSpPr>
        <p:spPr>
          <a:xfrm>
            <a:off x="7946429" y="6288759"/>
            <a:ext cx="2705192" cy="627864"/>
          </a:xfrm>
          <a:prstGeom prst="rect">
            <a:avLst/>
          </a:prstGeom>
          <a:noFill/>
        </p:spPr>
        <p:txBody>
          <a:bodyPr wrap="square" lIns="182880" tIns="146304" rIns="182880" bIns="146304" rtlCol="0">
            <a:spAutoFit/>
          </a:bodyPr>
          <a:lstStyle/>
          <a:p>
            <a:pPr>
              <a:lnSpc>
                <a:spcPct val="90000"/>
              </a:lnSpc>
              <a:spcAft>
                <a:spcPts val="600"/>
              </a:spcAft>
            </a:pPr>
            <a:r>
              <a:rPr lang="es-ES" sz="2400" dirty="0">
                <a:solidFill>
                  <a:schemeClr val="tx1">
                    <a:lumMod val="95000"/>
                    <a:lumOff val="5000"/>
                  </a:schemeClr>
                </a:solidFill>
              </a:rPr>
              <a:t>Sponsor</a:t>
            </a:r>
            <a:r>
              <a:rPr lang="es-ES" sz="2400" dirty="0">
                <a:solidFill>
                  <a:srgbClr val="697F94"/>
                </a:solidFill>
              </a:rPr>
              <a:t> </a:t>
            </a:r>
            <a:r>
              <a:rPr lang="es-ES" sz="2400" dirty="0" err="1">
                <a:solidFill>
                  <a:srgbClr val="697F94"/>
                </a:solidFill>
              </a:rPr>
              <a:t>Silver</a:t>
            </a:r>
            <a:r>
              <a:rPr lang="es-ES" sz="2400" dirty="0">
                <a:solidFill>
                  <a:srgbClr val="697F94"/>
                </a:solidFill>
              </a:rPr>
              <a:t>:</a:t>
            </a:r>
          </a:p>
        </p:txBody>
      </p:sp>
      <p:pic>
        <p:nvPicPr>
          <p:cNvPr id="3" name="Picture 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311494" y="6319685"/>
            <a:ext cx="1811399" cy="428292"/>
          </a:xfrm>
          <a:prstGeom prst="rect">
            <a:avLst/>
          </a:prstGeom>
        </p:spPr>
      </p:pic>
    </p:spTree>
    <p:extLst>
      <p:ext uri="{BB962C8B-B14F-4D97-AF65-F5344CB8AC3E}">
        <p14:creationId xmlns:p14="http://schemas.microsoft.com/office/powerpoint/2010/main" val="1685010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91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FFFFFF"/>
        </a:solidFill>
        <a:effectLst/>
      </p:bgPr>
    </p:bg>
    <p:spTree>
      <p:nvGrpSpPr>
        <p:cNvPr id="1" name=""/>
        <p:cNvGrpSpPr/>
        <p:nvPr/>
      </p:nvGrpSpPr>
      <p:grpSpPr>
        <a:xfrm>
          <a:off x="0" y="0"/>
          <a:ext cx="0" cy="0"/>
          <a:chOff x="0" y="0"/>
          <a:chExt cx="0" cy="0"/>
        </a:xfrm>
      </p:grpSpPr>
      <p:pic>
        <p:nvPicPr>
          <p:cNvPr id="2050" name="Picture 2" descr="https://www.globalintegrationbootcamp.com/wp-content/uploads/2016/12/cloud.jp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88" y="-31130"/>
            <a:ext cx="12433300" cy="6994525"/>
          </a:xfrm>
          <a:prstGeom prst="rect">
            <a:avLst/>
          </a:prstGeom>
          <a:noFill/>
          <a:extLst>
            <a:ext uri="{909E8E84-426E-40DD-AFC4-6F175D3DCCD1}">
              <a14:hiddenFill xmlns:a14="http://schemas.microsoft.com/office/drawing/2010/main">
                <a:solidFill>
                  <a:srgbClr val="FFFFFF"/>
                </a:solidFill>
              </a14:hiddenFill>
            </a:ext>
          </a:extLst>
        </p:spPr>
      </p:pic>
      <p:pic>
        <p:nvPicPr>
          <p:cNvPr id="9" name="Logo" descr="logo"/>
          <p:cNvPicPr>
            <a:picLocks noChangeAspect="1" noChangeArrowheads="1"/>
          </p:cNvPicPr>
          <p:nvPr userDrawn="1"/>
        </p:nvPicPr>
        <p:blipFill>
          <a:blip r:embed="rId3">
            <a:biLevel thresh="50000"/>
            <a:extLst>
              <a:ext uri="{28A0092B-C50C-407E-A947-70E740481C1C}">
                <a14:useLocalDpi xmlns:a14="http://schemas.microsoft.com/office/drawing/2010/main"/>
              </a:ext>
            </a:extLst>
          </a:blip>
          <a:srcRect/>
          <a:stretch>
            <a:fillRect/>
          </a:stretch>
        </p:blipFill>
        <p:spPr bwMode="auto">
          <a:xfrm>
            <a:off x="8226514" y="256902"/>
            <a:ext cx="4209959" cy="420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398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hasCustomPrompt="1"/>
          </p:nvPr>
        </p:nvSpPr>
        <p:spPr>
          <a:xfrm>
            <a:off x="274638" y="2849190"/>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Rectangle 4"/>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7" name="Logo" descr="logo"/>
          <p:cNvPicPr>
            <a:picLocks noChangeAspect="1" noChangeArrowheads="1"/>
          </p:cNvPicPr>
          <p:nvPr userDrawn="1"/>
        </p:nvPicPr>
        <p:blipFill>
          <a:blip r:embed="rId2">
            <a:biLevel thresh="50000"/>
            <a:extLst>
              <a:ext uri="{28A0092B-C50C-407E-A947-70E740481C1C}">
                <a14:useLocalDpi xmlns:a14="http://schemas.microsoft.com/office/drawing/2010/main"/>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398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FF8C00"/>
              </a:solidFill>
            </a:endParaRPr>
          </a:p>
        </p:txBody>
      </p:sp>
      <p:sp>
        <p:nvSpPr>
          <p:cNvPr id="2" name="Title 1"/>
          <p:cNvSpPr>
            <a:spLocks noGrp="1"/>
          </p:cNvSpPr>
          <p:nvPr>
            <p:ph type="title" hasCustomPrompt="1"/>
          </p:nvPr>
        </p:nvSpPr>
        <p:spPr>
          <a:xfrm>
            <a:off x="274638" y="2849190"/>
            <a:ext cx="11887200" cy="1200329"/>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Video Title</a:t>
            </a:r>
          </a:p>
        </p:txBody>
      </p:sp>
      <p:sp>
        <p:nvSpPr>
          <p:cNvPr id="5" name="Rectangle 4"/>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7" name="Logo" descr="logo"/>
          <p:cNvPicPr>
            <a:picLocks noChangeAspect="1" noChangeArrowheads="1"/>
          </p:cNvPicPr>
          <p:nvPr userDrawn="1"/>
        </p:nvPicPr>
        <p:blipFill>
          <a:blip r:embed="rId2">
            <a:biLevel thresh="50000"/>
            <a:extLst>
              <a:ext uri="{28A0092B-C50C-407E-A947-70E740481C1C}">
                <a14:useLocalDpi xmlns:a14="http://schemas.microsoft.com/office/drawing/2010/main"/>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398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sp>
        <p:nvSpPr>
          <p:cNvPr id="6" name="Title 1"/>
          <p:cNvSpPr>
            <a:spLocks noGrp="1"/>
          </p:cNvSpPr>
          <p:nvPr>
            <p:ph type="title"/>
          </p:nvPr>
        </p:nvSpPr>
        <p:spPr>
          <a:xfrm>
            <a:off x="274638" y="2849190"/>
            <a:ext cx="11887200" cy="1181862"/>
          </a:xfrm>
        </p:spPr>
        <p:txBody>
          <a:bodyPr/>
          <a:lstStyle>
            <a:lvl1pPr>
              <a:defRPr sz="7200"/>
            </a:lvl1pPr>
          </a:lstStyle>
          <a:p>
            <a:endParaRPr lang="en-US" dirty="0"/>
          </a:p>
        </p:txBody>
      </p:sp>
      <p:sp>
        <p:nvSpPr>
          <p:cNvPr id="11" name="Rectangle 10"/>
          <p:cNvSpPr/>
          <p:nvPr userDrawn="1"/>
        </p:nvSpPr>
        <p:spPr bwMode="auto">
          <a:xfrm>
            <a:off x="0" y="6081343"/>
            <a:ext cx="12436475" cy="904975"/>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 name="Logo" descr="logo"/>
          <p:cNvPicPr>
            <a:picLocks noChangeAspect="1" noChangeArrowheads="1"/>
          </p:cNvPicPr>
          <p:nvPr userDrawn="1"/>
        </p:nvPicPr>
        <p:blipFill>
          <a:blip r:embed="rId2">
            <a:biLevel thresh="50000"/>
            <a:extLst>
              <a:ext uri="{28A0092B-C50C-407E-A947-70E740481C1C}">
                <a14:useLocalDpi xmlns:a14="http://schemas.microsoft.com/office/drawing/2010/main"/>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638" y="6377582"/>
            <a:ext cx="1584176" cy="338222"/>
          </a:xfrm>
          <a:prstGeom prst="rect">
            <a:avLst/>
          </a:prstGeom>
        </p:spPr>
      </p:pic>
      <p:sp>
        <p:nvSpPr>
          <p:cNvPr id="16" name="TextBox 15"/>
          <p:cNvSpPr txBox="1"/>
          <p:nvPr userDrawn="1"/>
        </p:nvSpPr>
        <p:spPr>
          <a:xfrm>
            <a:off x="7946429" y="6288759"/>
            <a:ext cx="2705192" cy="627864"/>
          </a:xfrm>
          <a:prstGeom prst="rect">
            <a:avLst/>
          </a:prstGeom>
          <a:noFill/>
        </p:spPr>
        <p:txBody>
          <a:bodyPr wrap="square" lIns="182880" tIns="146304" rIns="182880" bIns="146304" rtlCol="0">
            <a:spAutoFit/>
          </a:bodyPr>
          <a:lstStyle/>
          <a:p>
            <a:pPr>
              <a:lnSpc>
                <a:spcPct val="90000"/>
              </a:lnSpc>
              <a:spcAft>
                <a:spcPts val="600"/>
              </a:spcAft>
            </a:pPr>
            <a:r>
              <a:rPr lang="es-ES" sz="2400" b="0" dirty="0">
                <a:solidFill>
                  <a:schemeClr val="bg1">
                    <a:lumMod val="95000"/>
                    <a:lumOff val="5000"/>
                  </a:schemeClr>
                </a:solidFill>
              </a:rPr>
              <a:t>Sponsor</a:t>
            </a:r>
            <a:r>
              <a:rPr lang="es-ES" sz="2400" dirty="0">
                <a:solidFill>
                  <a:srgbClr val="697F94"/>
                </a:solidFill>
              </a:rPr>
              <a:t> </a:t>
            </a:r>
            <a:r>
              <a:rPr lang="es-ES" sz="2400" dirty="0" err="1">
                <a:solidFill>
                  <a:srgbClr val="697F94"/>
                </a:solidFill>
              </a:rPr>
              <a:t>Silver</a:t>
            </a:r>
            <a:r>
              <a:rPr lang="es-ES" sz="2400" dirty="0">
                <a:solidFill>
                  <a:srgbClr val="697F94"/>
                </a:solidFill>
              </a:rPr>
              <a:t>:</a:t>
            </a: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11494" y="6319685"/>
            <a:ext cx="1811399" cy="428292"/>
          </a:xfrm>
          <a:prstGeom prst="rect">
            <a:avLst/>
          </a:prstGeom>
        </p:spPr>
      </p:pic>
      <p:sp>
        <p:nvSpPr>
          <p:cNvPr id="18" name="TextBox 17"/>
          <p:cNvSpPr txBox="1"/>
          <p:nvPr userDrawn="1"/>
        </p:nvSpPr>
        <p:spPr>
          <a:xfrm>
            <a:off x="3568637" y="6267150"/>
            <a:ext cx="2304256" cy="627864"/>
          </a:xfrm>
          <a:prstGeom prst="rect">
            <a:avLst/>
          </a:prstGeom>
          <a:noFill/>
        </p:spPr>
        <p:txBody>
          <a:bodyPr wrap="square" lIns="182880" tIns="146304" rIns="182880" bIns="146304" rtlCol="0">
            <a:spAutoFit/>
          </a:bodyPr>
          <a:lstStyle/>
          <a:p>
            <a:pPr>
              <a:lnSpc>
                <a:spcPct val="90000"/>
              </a:lnSpc>
              <a:spcAft>
                <a:spcPts val="600"/>
              </a:spcAft>
            </a:pPr>
            <a:r>
              <a:rPr lang="es-ES" sz="2400" dirty="0">
                <a:solidFill>
                  <a:schemeClr val="bg1">
                    <a:lumMod val="95000"/>
                    <a:lumOff val="5000"/>
                  </a:schemeClr>
                </a:solidFill>
              </a:rPr>
              <a:t>Sponsor </a:t>
            </a:r>
            <a:r>
              <a:rPr lang="es-ES" sz="2400" dirty="0">
                <a:solidFill>
                  <a:srgbClr val="FFB900"/>
                </a:solidFill>
              </a:rPr>
              <a:t>Gold</a:t>
            </a:r>
            <a:r>
              <a:rPr lang="es-ES" sz="2400" dirty="0">
                <a:solidFill>
                  <a:srgbClr val="697F94"/>
                </a:solidFill>
              </a:rPr>
              <a:t>:</a:t>
            </a:r>
          </a:p>
        </p:txBody>
      </p:sp>
      <p:pic>
        <p:nvPicPr>
          <p:cNvPr id="19" name="Picture 1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65966" y="6186739"/>
            <a:ext cx="1765760" cy="64347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9"/>
            <a:ext cx="6399214"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1"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5" y="6319671"/>
            <a:ext cx="1005839" cy="195077"/>
          </a:xfrm>
          <a:prstGeom prst="rect">
            <a:avLst/>
          </a:prstGeom>
        </p:spPr>
      </p:pic>
      <p:sp>
        <p:nvSpPr>
          <p:cNvPr id="7" name="Rectangle 6"/>
          <p:cNvSpPr/>
          <p:nvPr userDrawn="1"/>
        </p:nvSpPr>
        <p:spPr bwMode="auto">
          <a:xfrm>
            <a:off x="457202" y="479426"/>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90000"/>
              </a:lnSpc>
              <a:spcBef>
                <a:spcPct val="0"/>
              </a:spcBef>
              <a:spcAft>
                <a:spcPct val="0"/>
              </a:spcAft>
              <a:buClrTx/>
              <a:buSzTx/>
              <a:buFontTx/>
              <a:buNone/>
              <a:tabLst/>
              <a:defRPr/>
            </a:pPr>
            <a:r>
              <a:rPr kumimoji="0" lang="en-US" sz="1801"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858261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7"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78"/>
            <a:ext cx="9143936" cy="1828786"/>
          </a:xfrm>
          <a:noFill/>
        </p:spPr>
        <p:txBody>
          <a:bodyPr lIns="146304" tIns="91440" rIns="146304" bIns="91440" anchor="t" anchorCtr="0"/>
          <a:lstStyle>
            <a:lvl1pPr>
              <a:defRPr sz="6000" spc="-101"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2"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5" y="6319671"/>
            <a:ext cx="1005839" cy="195077"/>
          </a:xfrm>
          <a:prstGeom prst="rect">
            <a:avLst/>
          </a:prstGeom>
        </p:spPr>
      </p:pic>
      <p:sp>
        <p:nvSpPr>
          <p:cNvPr id="7" name="Rectangle 6"/>
          <p:cNvSpPr/>
          <p:nvPr userDrawn="1"/>
        </p:nvSpPr>
        <p:spPr bwMode="auto">
          <a:xfrm>
            <a:off x="457202" y="479426"/>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90000"/>
              </a:lnSpc>
              <a:spcBef>
                <a:spcPct val="0"/>
              </a:spcBef>
              <a:spcAft>
                <a:spcPct val="0"/>
              </a:spcAft>
              <a:buClrTx/>
              <a:buSzTx/>
              <a:buFontTx/>
              <a:buNone/>
              <a:tabLst/>
              <a:defRPr/>
            </a:pPr>
            <a:r>
              <a:rPr kumimoji="0" lang="en-US" sz="1801"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97409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9"/>
            <a:ext cx="6399214"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5" y="6319671"/>
            <a:ext cx="1005839" cy="195077"/>
          </a:xfrm>
          <a:prstGeom prst="rect">
            <a:avLst/>
          </a:prstGeom>
        </p:spPr>
      </p:pic>
      <p:sp>
        <p:nvSpPr>
          <p:cNvPr id="7" name="Rectangle 6"/>
          <p:cNvSpPr/>
          <p:nvPr userDrawn="1"/>
        </p:nvSpPr>
        <p:spPr bwMode="auto">
          <a:xfrm>
            <a:off x="457202" y="479426"/>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90000"/>
              </a:lnSpc>
              <a:spcBef>
                <a:spcPct val="0"/>
              </a:spcBef>
              <a:spcAft>
                <a:spcPct val="0"/>
              </a:spcAft>
              <a:buClrTx/>
              <a:buSzTx/>
              <a:buFontTx/>
              <a:buNone/>
              <a:tabLst/>
              <a:defRPr/>
            </a:pPr>
            <a:r>
              <a:rPr kumimoji="0" lang="en-US" sz="1801"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189314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4"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3" y="2123899"/>
            <a:ext cx="7316787" cy="1830538"/>
          </a:xfrm>
          <a:noFill/>
        </p:spPr>
        <p:txBody>
          <a:bodyPr lIns="146304" tIns="91440" rIns="146304" bIns="91440" anchor="t" anchorCtr="0"/>
          <a:lstStyle>
            <a:lvl1pPr>
              <a:defRPr sz="6000"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3" y="3954443"/>
            <a:ext cx="7316787"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1" y="6305104"/>
            <a:ext cx="1005839" cy="195077"/>
          </a:xfrm>
          <a:prstGeom prst="rect">
            <a:avLst/>
          </a:prstGeom>
        </p:spPr>
      </p:pic>
      <p:sp>
        <p:nvSpPr>
          <p:cNvPr id="14" name="Rectangle 13"/>
          <p:cNvSpPr/>
          <p:nvPr userDrawn="1"/>
        </p:nvSpPr>
        <p:spPr bwMode="auto">
          <a:xfrm>
            <a:off x="457202" y="479426"/>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90000"/>
              </a:lnSpc>
              <a:spcBef>
                <a:spcPct val="0"/>
              </a:spcBef>
              <a:spcAft>
                <a:spcPct val="0"/>
              </a:spcAft>
              <a:buClrTx/>
              <a:buSzTx/>
              <a:buFontTx/>
              <a:buNone/>
              <a:tabLst/>
              <a:defRPr/>
            </a:pPr>
            <a:r>
              <a:rPr kumimoji="0" lang="en-US" sz="1801"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336438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12425758"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4"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40" y="1211288"/>
            <a:ext cx="7315200" cy="1828804"/>
          </a:xfrm>
          <a:noFill/>
        </p:spPr>
        <p:txBody>
          <a:bodyPr lIns="146304" tIns="91440" rIns="146304" bIns="91440" anchor="t" anchorCtr="0"/>
          <a:lstStyle>
            <a:lvl1pPr>
              <a:defRPr sz="6000" spc="-101"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4" y="3030563"/>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39" cy="195077"/>
          </a:xfrm>
          <a:prstGeom prst="rect">
            <a:avLst/>
          </a:prstGeom>
        </p:spPr>
      </p:pic>
      <p:sp>
        <p:nvSpPr>
          <p:cNvPr id="18" name="Rectangle 17"/>
          <p:cNvSpPr/>
          <p:nvPr userDrawn="1"/>
        </p:nvSpPr>
        <p:spPr bwMode="auto">
          <a:xfrm>
            <a:off x="460603"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90000"/>
              </a:lnSpc>
              <a:spcBef>
                <a:spcPct val="0"/>
              </a:spcBef>
              <a:spcAft>
                <a:spcPct val="0"/>
              </a:spcAft>
              <a:buClrTx/>
              <a:buSzTx/>
              <a:buFontTx/>
              <a:buNone/>
              <a:tabLst/>
              <a:defRPr/>
            </a:pPr>
            <a:r>
              <a:rPr kumimoji="0" lang="en-US" sz="1801"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180140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1"/>
            <a:ext cx="11887200" cy="4810578"/>
          </a:xfrm>
        </p:spPr>
        <p:txBody>
          <a:bodyPr/>
          <a:lstStyle>
            <a:lvl1pPr marL="0" indent="0">
              <a:buNone/>
              <a:defRPr>
                <a:solidFill>
                  <a:schemeClr val="tx1"/>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4"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5" y="6320024"/>
            <a:ext cx="1005839" cy="195077"/>
          </a:xfrm>
          <a:prstGeom prst="rect">
            <a:avLst/>
          </a:prstGeom>
        </p:spPr>
      </p:pic>
      <p:sp>
        <p:nvSpPr>
          <p:cNvPr id="12" name="Rectangle 11"/>
          <p:cNvSpPr/>
          <p:nvPr userDrawn="1"/>
        </p:nvSpPr>
        <p:spPr bwMode="gray">
          <a:xfrm>
            <a:off x="274704"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40" y="1211263"/>
            <a:ext cx="7315200" cy="1828804"/>
          </a:xfrm>
          <a:noFill/>
        </p:spPr>
        <p:txBody>
          <a:bodyPr lIns="146304" tIns="91440" rIns="146304" bIns="91440" anchor="t" anchorCtr="0"/>
          <a:lstStyle>
            <a:lvl1pPr>
              <a:defRPr sz="6000" spc="-101"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74704"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6"/>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176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9" y="2"/>
            <a:ext cx="12426820"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39" cy="195077"/>
          </a:xfrm>
          <a:prstGeom prst="rect">
            <a:avLst/>
          </a:prstGeom>
        </p:spPr>
      </p:pic>
      <p:sp>
        <p:nvSpPr>
          <p:cNvPr id="13" name="Rectangle 12"/>
          <p:cNvSpPr/>
          <p:nvPr userDrawn="1"/>
        </p:nvSpPr>
        <p:spPr bwMode="gray">
          <a:xfrm>
            <a:off x="274704"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4" y="2123899"/>
            <a:ext cx="7315200" cy="1830538"/>
          </a:xfrm>
          <a:noFill/>
        </p:spPr>
        <p:txBody>
          <a:bodyPr lIns="146304" tIns="91440" rIns="146304" bIns="91440" anchor="t" anchorCtr="0"/>
          <a:lstStyle>
            <a:lvl1pPr>
              <a:defRPr sz="5400" spc="-101"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4" y="3954443"/>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57202" y="479426"/>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90000"/>
              </a:lnSpc>
              <a:spcBef>
                <a:spcPct val="0"/>
              </a:spcBef>
              <a:spcAft>
                <a:spcPct val="0"/>
              </a:spcAft>
              <a:buClrTx/>
              <a:buSzTx/>
              <a:buFontTx/>
              <a:buNone/>
              <a:tabLst/>
              <a:defRPr/>
            </a:pPr>
            <a:r>
              <a:rPr kumimoji="0" lang="en-US" sz="1801"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91114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73"/>
            <a:ext cx="12436475" cy="699218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4" y="6287386"/>
            <a:ext cx="1005839" cy="195077"/>
          </a:xfrm>
          <a:prstGeom prst="rect">
            <a:avLst/>
          </a:prstGeom>
        </p:spPr>
      </p:pic>
      <p:sp>
        <p:nvSpPr>
          <p:cNvPr id="10" name="Rectangle 9"/>
          <p:cNvSpPr/>
          <p:nvPr userDrawn="1"/>
        </p:nvSpPr>
        <p:spPr bwMode="gray">
          <a:xfrm>
            <a:off x="274704" y="1211264"/>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40" y="1211263"/>
            <a:ext cx="7315200" cy="1828804"/>
          </a:xfrm>
          <a:noFill/>
        </p:spPr>
        <p:txBody>
          <a:bodyPr lIns="146304" tIns="91440" rIns="146304" bIns="91440" anchor="t" anchorCtr="0"/>
          <a:lstStyle>
            <a:lvl1pPr>
              <a:defRPr sz="6000" spc="-101"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4"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57581" y="479426"/>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90000"/>
              </a:lnSpc>
              <a:spcBef>
                <a:spcPct val="0"/>
              </a:spcBef>
              <a:spcAft>
                <a:spcPct val="0"/>
              </a:spcAft>
              <a:buClrTx/>
              <a:buSzTx/>
              <a:buFontTx/>
              <a:buNone/>
              <a:tabLst/>
              <a:defRPr/>
            </a:pPr>
            <a:r>
              <a:rPr kumimoji="0" lang="en-US" sz="1801"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6277129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4"/>
            <a:ext cx="10056812" cy="2751698"/>
          </a:xfrm>
          <a:noFill/>
        </p:spPr>
        <p:txBody>
          <a:bodyPr tIns="91440" bIns="91440" anchor="t" anchorCtr="0"/>
          <a:lstStyle>
            <a:lvl1pPr>
              <a:defRPr sz="7199" spc="-101"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2"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489255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2"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43207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811983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162737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8026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9454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5838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4804692"/>
          </a:xfrm>
        </p:spPr>
        <p:txBody>
          <a:bodyPr>
            <a:no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306771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473271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5948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764378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5948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302348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535120"/>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49"/>
            <a:ext cx="5486399" cy="2535120"/>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57549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53512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49"/>
            <a:ext cx="5486399" cy="253512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533778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2602783"/>
          </a:xfrm>
        </p:spPr>
        <p:txBody>
          <a:bodyPr wrap="square">
            <a:spAutoFit/>
          </a:bodyPr>
          <a:lstStyle>
            <a:lvl1pPr marL="287290" indent="-287290">
              <a:spcBef>
                <a:spcPts val="1224"/>
              </a:spcBef>
              <a:buClr>
                <a:schemeClr val="tx1"/>
              </a:buClr>
              <a:buFont typeface="Arial" pitchFamily="34" charset="0"/>
              <a:buChar char="•"/>
              <a:defRPr sz="36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2602783"/>
          </a:xfrm>
        </p:spPr>
        <p:txBody>
          <a:bodyPr wrap="square">
            <a:spAutoFit/>
          </a:bodyPr>
          <a:lstStyle>
            <a:lvl1pPr marL="287290" indent="-287290">
              <a:spcBef>
                <a:spcPts val="1224"/>
              </a:spcBef>
              <a:buClr>
                <a:schemeClr val="tx1"/>
              </a:buClr>
              <a:buFont typeface="Arial" pitchFamily="34" charset="0"/>
              <a:buChar char="•"/>
              <a:defRPr sz="36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466506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2602783"/>
          </a:xfrm>
        </p:spPr>
        <p:txBody>
          <a:bodyPr wrap="square">
            <a:spAutoFit/>
          </a:bodyPr>
          <a:lstStyle>
            <a:lvl1pPr marL="287290" indent="-28729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2602783"/>
          </a:xfrm>
        </p:spPr>
        <p:txBody>
          <a:bodyPr wrap="square">
            <a:spAutoFit/>
          </a:bodyPr>
          <a:lstStyle>
            <a:lvl1pPr marL="287290" indent="-28729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759235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41035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95370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75000"/>
                  </a:schemeClr>
                </a:solidFill>
              </a:defRPr>
            </a:lvl1pPr>
          </a:lstStyle>
          <a:p>
            <a:r>
              <a:rPr lang="en-US" dirty="0"/>
              <a:t>Click to edit Master title style</a:t>
            </a:r>
          </a:p>
        </p:txBody>
      </p:sp>
      <p:sp>
        <p:nvSpPr>
          <p:cNvPr id="4" name="Text Placeholder 3"/>
          <p:cNvSpPr>
            <a:spLocks noGrp="1"/>
          </p:cNvSpPr>
          <p:nvPr>
            <p:ph type="body" sz="quarter" idx="10"/>
          </p:nvPr>
        </p:nvSpPr>
        <p:spPr>
          <a:xfrm>
            <a:off x="274639" y="1212849"/>
            <a:ext cx="5486399" cy="4804693"/>
          </a:xfrm>
        </p:spPr>
        <p:txBody>
          <a:bodyPr wrap="square">
            <a:no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4804693"/>
          </a:xfrm>
        </p:spPr>
        <p:txBody>
          <a:bodyPr wrap="square">
            <a:no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570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B9B9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3935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3891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16"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200" cy="206252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96"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09"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2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82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827389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37527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6"/>
            <a:ext cx="11889564" cy="917575"/>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Click to edit Master title style</a:t>
            </a:r>
          </a:p>
        </p:txBody>
      </p:sp>
    </p:spTree>
    <p:extLst>
      <p:ext uri="{BB962C8B-B14F-4D97-AF65-F5344CB8AC3E}">
        <p14:creationId xmlns:p14="http://schemas.microsoft.com/office/powerpoint/2010/main" val="37700934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9"/>
            <a:ext cx="6399214"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1"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973055" y="6319671"/>
            <a:ext cx="1005839" cy="195077"/>
          </a:xfrm>
          <a:prstGeom prst="rect">
            <a:avLst/>
          </a:prstGeom>
        </p:spPr>
      </p:pic>
      <p:sp>
        <p:nvSpPr>
          <p:cNvPr id="7" name="Rectangle 6"/>
          <p:cNvSpPr/>
          <p:nvPr userDrawn="1"/>
        </p:nvSpPr>
        <p:spPr bwMode="auto">
          <a:xfrm>
            <a:off x="457202" y="479426"/>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801"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592878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7"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78"/>
            <a:ext cx="9143936" cy="1828786"/>
          </a:xfrm>
          <a:noFill/>
        </p:spPr>
        <p:txBody>
          <a:bodyPr lIns="146304" tIns="91440" rIns="146304" bIns="91440" anchor="t" anchorCtr="0"/>
          <a:lstStyle>
            <a:lvl1pPr>
              <a:defRPr sz="6000" spc="-101"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2"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973055" y="6319671"/>
            <a:ext cx="1005839" cy="195077"/>
          </a:xfrm>
          <a:prstGeom prst="rect">
            <a:avLst/>
          </a:prstGeom>
        </p:spPr>
      </p:pic>
      <p:sp>
        <p:nvSpPr>
          <p:cNvPr id="7" name="Rectangle 6"/>
          <p:cNvSpPr/>
          <p:nvPr userDrawn="1"/>
        </p:nvSpPr>
        <p:spPr bwMode="auto">
          <a:xfrm>
            <a:off x="457202" y="479426"/>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801"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5641574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4827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3744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74639" y="1212849"/>
            <a:ext cx="5486399" cy="4804693"/>
          </a:xfrm>
        </p:spPr>
        <p:txBody>
          <a:bodyPr wrap="square">
            <a:no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4804693"/>
          </a:xfrm>
        </p:spPr>
        <p:txBody>
          <a:bodyPr wrap="square">
            <a:no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99314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475365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9389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5948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198066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5948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640135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535120"/>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49"/>
            <a:ext cx="5486399" cy="2535120"/>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230709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53512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49"/>
            <a:ext cx="5486399" cy="253512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028074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2602783"/>
          </a:xfrm>
        </p:spPr>
        <p:txBody>
          <a:bodyPr wrap="square">
            <a:spAutoFit/>
          </a:bodyPr>
          <a:lstStyle>
            <a:lvl1pPr marL="287290" indent="-287290">
              <a:spcBef>
                <a:spcPts val="1224"/>
              </a:spcBef>
              <a:buClr>
                <a:schemeClr val="tx1"/>
              </a:buClr>
              <a:buFont typeface="Arial" pitchFamily="34" charset="0"/>
              <a:buChar char="•"/>
              <a:defRPr sz="36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2602783"/>
          </a:xfrm>
        </p:spPr>
        <p:txBody>
          <a:bodyPr wrap="square">
            <a:spAutoFit/>
          </a:bodyPr>
          <a:lstStyle>
            <a:lvl1pPr marL="287290" indent="-287290">
              <a:spcBef>
                <a:spcPts val="1224"/>
              </a:spcBef>
              <a:buClr>
                <a:schemeClr val="tx1"/>
              </a:buClr>
              <a:buFont typeface="Arial" pitchFamily="34" charset="0"/>
              <a:buChar char="•"/>
              <a:defRPr sz="36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535704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2602783"/>
          </a:xfrm>
        </p:spPr>
        <p:txBody>
          <a:bodyPr wrap="square">
            <a:spAutoFit/>
          </a:bodyPr>
          <a:lstStyle>
            <a:lvl1pPr marL="287290" indent="-28729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2602783"/>
          </a:xfrm>
        </p:spPr>
        <p:txBody>
          <a:bodyPr wrap="square">
            <a:spAutoFit/>
          </a:bodyPr>
          <a:lstStyle>
            <a:lvl1pPr marL="287290" indent="-28729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564729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84690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75000"/>
                  </a:schemeClr>
                </a:solidFill>
              </a:defRPr>
            </a:lvl1pPr>
          </a:lstStyle>
          <a:p>
            <a:r>
              <a:rPr lang="en-US" dirty="0"/>
              <a:t>Click to edit Master title style</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23962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362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B0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847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723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99216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828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462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Blank Accent Color 3">
    <p:bg>
      <p:bgPr>
        <a:solidFill>
          <a:srgbClr val="A1B4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0830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16"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200" cy="206252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96"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09"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2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82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330065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8857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6"/>
            <a:ext cx="11889564" cy="917575"/>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99" dirty="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16424094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8954541" y="6449590"/>
            <a:ext cx="3481934" cy="54493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 name="Picture Placeholder 7"/>
          <p:cNvSpPr>
            <a:spLocks noGrp="1"/>
          </p:cNvSpPr>
          <p:nvPr>
            <p:ph type="pic" sz="quarter" idx="14" hasCustomPrompt="1"/>
          </p:nvPr>
        </p:nvSpPr>
        <p:spPr>
          <a:xfrm>
            <a:off x="6218238" y="1409030"/>
            <a:ext cx="5903912" cy="3312368"/>
          </a:xfrm>
        </p:spPr>
        <p:txBody>
          <a:bodyPr anchor="ctr"/>
          <a:lstStyle>
            <a:lvl1pPr marL="0" indent="0" algn="ctr">
              <a:buNone/>
              <a:defRPr sz="3200"/>
            </a:lvl1pPr>
          </a:lstStyle>
          <a:p>
            <a:r>
              <a:rPr lang="en-AU" dirty="0"/>
              <a:t>Insert picture</a:t>
            </a:r>
          </a:p>
        </p:txBody>
      </p:sp>
      <p:sp>
        <p:nvSpPr>
          <p:cNvPr id="2" name="Title 1"/>
          <p:cNvSpPr>
            <a:spLocks noGrp="1"/>
          </p:cNvSpPr>
          <p:nvPr>
            <p:ph type="title" hasCustomPrompt="1"/>
          </p:nvPr>
        </p:nvSpPr>
        <p:spPr/>
        <p:txBody>
          <a:bodyPr/>
          <a:lstStyle>
            <a:lvl1pPr>
              <a:defRPr>
                <a:solidFill>
                  <a:schemeClr val="accent3">
                    <a:lumMod val="75000"/>
                  </a:schemeClr>
                </a:solidFill>
              </a:defRPr>
            </a:lvl1pPr>
          </a:lstStyle>
          <a:p>
            <a:r>
              <a:rPr lang="en-US" dirty="0"/>
              <a:t>Customer evidence slide</a:t>
            </a:r>
          </a:p>
        </p:txBody>
      </p:sp>
      <p:sp>
        <p:nvSpPr>
          <p:cNvPr id="4" name="Picture Placeholder 3"/>
          <p:cNvSpPr>
            <a:spLocks noGrp="1"/>
          </p:cNvSpPr>
          <p:nvPr>
            <p:ph type="pic" sz="quarter" idx="10"/>
          </p:nvPr>
        </p:nvSpPr>
        <p:spPr bwMode="gray">
          <a:xfrm>
            <a:off x="274638" y="140903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cxnSp>
        <p:nvCxnSpPr>
          <p:cNvPr id="7" name="Straight Connector 6"/>
          <p:cNvCxnSpPr/>
          <p:nvPr userDrawn="1"/>
        </p:nvCxnSpPr>
        <p:spPr>
          <a:xfrm>
            <a:off x="5989638" y="1409030"/>
            <a:ext cx="0" cy="5328592"/>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381829"/>
            <a:ext cx="5486400" cy="3315834"/>
          </a:xfrm>
        </p:spPr>
        <p:txBody>
          <a:bodyPr lIns="36000" tIns="146304" rIns="182880" bIns="146304">
            <a:noAutofit/>
          </a:bodyPr>
          <a:lstStyle>
            <a:lvl1pPr marL="0" indent="0">
              <a:buNone/>
              <a:defRPr sz="2400">
                <a:latin typeface="+mj-lt"/>
              </a:defRPr>
            </a:lvl1pPr>
          </a:lstStyle>
          <a:p>
            <a:pPr lvl="0"/>
            <a:r>
              <a:rPr lang="en-US" dirty="0"/>
              <a:t>Edit Master text styles</a:t>
            </a:r>
          </a:p>
        </p:txBody>
      </p:sp>
      <p:sp>
        <p:nvSpPr>
          <p:cNvPr id="15" name="Text Placeholder 14"/>
          <p:cNvSpPr>
            <a:spLocks noGrp="1"/>
          </p:cNvSpPr>
          <p:nvPr>
            <p:ph type="body" sz="quarter" idx="13"/>
          </p:nvPr>
        </p:nvSpPr>
        <p:spPr>
          <a:xfrm>
            <a:off x="6218238" y="4868864"/>
            <a:ext cx="5943600" cy="1868758"/>
          </a:xfrm>
          <a:solidFill>
            <a:schemeClr val="accent1"/>
          </a:solidFill>
        </p:spPr>
        <p:txBody>
          <a:bodyPr lIns="182880" tIns="146304" rIns="182880" bIns="146304" anchor="ctr">
            <a:noAutofit/>
          </a:bodyPr>
          <a:lstStyle>
            <a:lvl1pPr marL="0" indent="0" algn="ctr">
              <a:lnSpc>
                <a:spcPct val="80000"/>
              </a:lnSpc>
              <a:spcBef>
                <a:spcPts val="0"/>
              </a:spcBef>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9" y="1718010"/>
            <a:ext cx="11375538" cy="3267650"/>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74642" y="294237"/>
            <a:ext cx="11696415" cy="1186802"/>
          </a:xfrm>
        </p:spPr>
        <p:txBody>
          <a:bodyPr/>
          <a:lstStyle>
            <a:lvl1pPr>
              <a:defRPr sz="4799"/>
            </a:lvl1pPr>
          </a:lstStyle>
          <a:p>
            <a:r>
              <a:rPr lang="en-US" dirty="0"/>
              <a:t>Click to edit Master title style</a:t>
            </a:r>
            <a:endParaRPr lang="pt-PT" dirty="0"/>
          </a:p>
        </p:txBody>
      </p:sp>
    </p:spTree>
    <p:extLst>
      <p:ext uri="{BB962C8B-B14F-4D97-AF65-F5344CB8AC3E}">
        <p14:creationId xmlns:p14="http://schemas.microsoft.com/office/powerpoint/2010/main" val="96662633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803974"/>
            <a:ext cx="11375537" cy="3314821"/>
          </a:xfrm>
        </p:spPr>
        <p:txBody>
          <a:bodyPr anchor="b" anchorCtr="0"/>
          <a:lstStyle>
            <a:lvl1pPr>
              <a:defRPr sz="11967" spc="-408" baseline="0">
                <a:gradFill>
                  <a:gsLst>
                    <a:gs pos="100000">
                      <a:schemeClr val="tx2"/>
                    </a:gs>
                    <a:gs pos="0">
                      <a:schemeClr val="tx2"/>
                    </a:gs>
                  </a:gsLst>
                  <a:lin ang="5400000" scaled="0"/>
                </a:gradFill>
              </a:defRPr>
            </a:lvl1pPr>
          </a:lstStyle>
          <a:p>
            <a:r>
              <a:rPr lang="en-US" dirty="0"/>
              <a:t>Click to edit title style</a:t>
            </a:r>
          </a:p>
        </p:txBody>
      </p:sp>
      <p:grpSp>
        <p:nvGrpSpPr>
          <p:cNvPr id="4" name="Group 3"/>
          <p:cNvGrpSpPr/>
          <p:nvPr userDrawn="1"/>
        </p:nvGrpSpPr>
        <p:grpSpPr>
          <a:xfrm>
            <a:off x="7201007" y="6474757"/>
            <a:ext cx="5059005" cy="370980"/>
            <a:chOff x="7059449" y="6348377"/>
            <a:chExt cx="4959556" cy="363739"/>
          </a:xfrm>
        </p:grpSpPr>
        <p:sp>
          <p:nvSpPr>
            <p:cNvPr id="5" name="Text Placeholder 4"/>
            <p:cNvSpPr txBox="1">
              <a:spLocks/>
            </p:cNvSpPr>
            <p:nvPr userDrawn="1"/>
          </p:nvSpPr>
          <p:spPr>
            <a:xfrm>
              <a:off x="7059449" y="6385783"/>
              <a:ext cx="4176713" cy="288925"/>
            </a:xfrm>
            <a:prstGeom prst="rect">
              <a:avLst/>
            </a:prstGeom>
          </p:spPr>
          <p:txBody>
            <a:bodyPr vert="horz" lIns="91440" tIns="45720" rIns="91440" bIns="45720" rtlCol="0" anchor="ctr"/>
            <a:lstStyle>
              <a:defPPr>
                <a:defRPr lang="es-ES"/>
              </a:defPPr>
              <a:lvl1pPr marL="0" indent="0" algn="ctr" defTabSz="914400" rtl="0" eaLnBrk="1" latinLnBrk="0" hangingPunct="1">
                <a:buNone/>
                <a:defRPr sz="1600" b="0" kern="1200" cap="none" spc="0" baseline="0">
                  <a:ln w="0"/>
                  <a:solidFill>
                    <a:schemeClr val="tx1"/>
                  </a:solidFill>
                  <a:effectLst>
                    <a:outerShdw blurRad="38100" dist="25400" dir="5400000" algn="ctr" rotWithShape="0">
                      <a:srgbClr val="6E747A">
                        <a:alpha val="43000"/>
                      </a:srgbClr>
                    </a:outerShdw>
                  </a:effectLst>
                  <a:latin typeface="+mn-lt"/>
                  <a:ea typeface="+mn-ea"/>
                  <a:cs typeface="+mn-cs"/>
                </a:defRPr>
              </a:lvl1pPr>
              <a:lvl2pPr marL="457304" indent="0" algn="l" defTabSz="914400" rtl="0" eaLnBrk="1" latinLnBrk="0" hangingPunct="1">
                <a:buNone/>
                <a:defRPr sz="1800" kern="1200">
                  <a:solidFill>
                    <a:schemeClr val="tx1"/>
                  </a:solidFill>
                  <a:latin typeface="+mn-lt"/>
                  <a:ea typeface="+mn-ea"/>
                  <a:cs typeface="+mn-cs"/>
                </a:defRPr>
              </a:lvl2pPr>
              <a:lvl3pPr marL="914607" indent="0" algn="l" defTabSz="914400" rtl="0" eaLnBrk="1" latinLnBrk="0" hangingPunct="1">
                <a:buNone/>
                <a:defRPr sz="1800" kern="1200">
                  <a:solidFill>
                    <a:schemeClr val="tx1"/>
                  </a:solidFill>
                  <a:latin typeface="+mn-lt"/>
                  <a:ea typeface="+mn-ea"/>
                  <a:cs typeface="+mn-cs"/>
                </a:defRPr>
              </a:lvl3pPr>
              <a:lvl4pPr marL="1371912" indent="0" algn="l" defTabSz="914400" rtl="0" eaLnBrk="1" latinLnBrk="0" hangingPunct="1">
                <a:buNone/>
                <a:defRPr sz="1800" kern="1200">
                  <a:solidFill>
                    <a:schemeClr val="tx1"/>
                  </a:solidFill>
                  <a:latin typeface="+mn-lt"/>
                  <a:ea typeface="+mn-ea"/>
                  <a:cs typeface="+mn-cs"/>
                </a:defRPr>
              </a:lvl4pPr>
              <a:lvl5pPr marL="1829215"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32" dirty="0"/>
                <a:t>Independent Experts – Real World Answers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9319" y="6348377"/>
              <a:ext cx="889686" cy="363739"/>
            </a:xfrm>
            <a:prstGeom prst="rect">
              <a:avLst/>
            </a:prstGeom>
          </p:spPr>
        </p:pic>
      </p:grpSp>
    </p:spTree>
    <p:extLst>
      <p:ext uri="{BB962C8B-B14F-4D97-AF65-F5344CB8AC3E}">
        <p14:creationId xmlns:p14="http://schemas.microsoft.com/office/powerpoint/2010/main" val="50418256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9"/>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36956075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3">
    <p:bg>
      <p:bgRef idx="1001">
        <a:schemeClr val="bg2"/>
      </p:bgRef>
    </p:bg>
    <p:spTree>
      <p:nvGrpSpPr>
        <p:cNvPr id="1" name=""/>
        <p:cNvGrpSpPr/>
        <p:nvPr/>
      </p:nvGrpSpPr>
      <p:grpSpPr>
        <a:xfrm>
          <a:off x="0" y="0"/>
          <a:ext cx="0" cy="0"/>
          <a:chOff x="0" y="0"/>
          <a:chExt cx="0" cy="0"/>
        </a:xfrm>
      </p:grpSpPr>
      <p:pic>
        <p:nvPicPr>
          <p:cNvPr id="8" name="Picture 2" descr="https://www.powerbitiles.com/assets/img/logos/logoPro.png">
            <a:extLst>
              <a:ext uri="{FF2B5EF4-FFF2-40B4-BE49-F238E27FC236}">
                <a16:creationId xmlns:a16="http://schemas.microsoft.com/office/drawing/2014/main" id="{6E2D81B9-F148-4A29-B261-10052D133D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463" y="-210442"/>
            <a:ext cx="2993348" cy="1901334"/>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7" name="Rectangle 6"/>
          <p:cNvSpPr/>
          <p:nvPr userDrawn="1"/>
        </p:nvSpPr>
        <p:spPr bwMode="auto">
          <a:xfrm>
            <a:off x="457201" y="286783"/>
            <a:ext cx="2822539" cy="922898"/>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endParaRPr>
          </a:p>
        </p:txBody>
      </p:sp>
    </p:spTree>
    <p:extLst>
      <p:ext uri="{BB962C8B-B14F-4D97-AF65-F5344CB8AC3E}">
        <p14:creationId xmlns:p14="http://schemas.microsoft.com/office/powerpoint/2010/main" val="3732578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tx2">
                  <a:lumMod val="90000"/>
                </a:schemeClr>
              </a:solidFill>
            </a:endParaRPr>
          </a:p>
        </p:txBody>
      </p:sp>
      <p:sp>
        <p:nvSpPr>
          <p:cNvPr id="7" name="Title 1"/>
          <p:cNvSpPr>
            <a:spLocks noGrp="1"/>
          </p:cNvSpPr>
          <p:nvPr>
            <p:ph type="title" hasCustomPrompt="1"/>
          </p:nvPr>
        </p:nvSpPr>
        <p:spPr>
          <a:xfrm>
            <a:off x="274638" y="2633166"/>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8" name="Text Placeholder 4"/>
          <p:cNvSpPr>
            <a:spLocks noGrp="1"/>
          </p:cNvSpPr>
          <p:nvPr>
            <p:ph type="body" sz="quarter" idx="12" hasCustomPrompt="1"/>
          </p:nvPr>
        </p:nvSpPr>
        <p:spPr>
          <a:xfrm>
            <a:off x="274638" y="3693206"/>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
        <p:nvSpPr>
          <p:cNvPr id="5" name="Rectangle 4"/>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 name="Logo" descr="logo"/>
          <p:cNvPicPr>
            <a:picLocks noChangeAspect="1" noChangeArrowheads="1"/>
          </p:cNvPicPr>
          <p:nvPr userDrawn="1"/>
        </p:nvPicPr>
        <p:blipFill>
          <a:blip r:embed="rId2">
            <a:biLevel thresh="50000"/>
            <a:extLst>
              <a:ext uri="{28A0092B-C50C-407E-A947-70E740481C1C}">
                <a14:useLocalDpi xmlns:a14="http://schemas.microsoft.com/office/drawing/2010/main"/>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209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hasCustomPrompt="1"/>
          </p:nvPr>
        </p:nvSpPr>
        <p:spPr>
          <a:xfrm>
            <a:off x="274638" y="2849190"/>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7" name="Rectangle 6"/>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 name="Logo" descr="logo"/>
          <p:cNvPicPr>
            <a:picLocks noChangeAspect="1" noChangeArrowheads="1"/>
          </p:cNvPicPr>
          <p:nvPr userDrawn="1"/>
        </p:nvPicPr>
        <p:blipFill>
          <a:blip r:embed="rId2">
            <a:biLevel thresh="50000"/>
            <a:extLst>
              <a:ext uri="{28A0092B-C50C-407E-A947-70E740481C1C}">
                <a14:useLocalDpi xmlns:a14="http://schemas.microsoft.com/office/drawing/2010/main"/>
              </a:ext>
            </a:extLst>
          </a:blip>
          <a:srcRect/>
          <a:stretch>
            <a:fillRect/>
          </a:stretch>
        </p:blipFill>
        <p:spPr bwMode="auto">
          <a:xfrm>
            <a:off x="7182928" y="200090"/>
            <a:ext cx="5253546" cy="5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theme" Target="../theme/theme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theme" Target="../theme/theme3.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4804691"/>
          </a:xfrm>
          <a:prstGeom prst="rect">
            <a:avLst/>
          </a:prstGeom>
        </p:spPr>
        <p:txBody>
          <a:bodyPr vert="horz" wrap="square" lIns="146304" tIns="91440" rIns="146304" bIns="9144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Logo" descr="logo"/>
          <p:cNvPicPr>
            <a:picLocks noChangeAspect="1" noChangeArrowheads="1"/>
          </p:cNvPicPr>
          <p:nvPr userDrawn="1"/>
        </p:nvPicPr>
        <p:blipFill>
          <a:blip r:embed="rId16">
            <a:extLst>
              <a:ext uri="{28A0092B-C50C-407E-A947-70E740481C1C}">
                <a14:useLocalDpi xmlns:a14="http://schemas.microsoft.com/office/drawing/2010/main"/>
              </a:ext>
            </a:extLst>
          </a:blip>
          <a:srcRect/>
          <a:stretch>
            <a:fillRect/>
          </a:stretch>
        </p:blipFill>
        <p:spPr bwMode="auto">
          <a:xfrm>
            <a:off x="8090445" y="6449893"/>
            <a:ext cx="4317442" cy="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95" r:id="rId2"/>
    <p:sldLayoutId id="2147484241" r:id="rId3"/>
    <p:sldLayoutId id="2147484244" r:id="rId4"/>
    <p:sldLayoutId id="2147484245" r:id="rId5"/>
    <p:sldLayoutId id="2147484247" r:id="rId6"/>
    <p:sldLayoutId id="2147484331" r:id="rId7"/>
    <p:sldLayoutId id="2147484348" r:id="rId8"/>
    <p:sldLayoutId id="2147484252" r:id="rId9"/>
    <p:sldLayoutId id="2147484344" r:id="rId10"/>
    <p:sldLayoutId id="2147484345" r:id="rId11"/>
    <p:sldLayoutId id="2147484346" r:id="rId12"/>
    <p:sldLayoutId id="2147484260" r:id="rId13"/>
    <p:sldLayoutId id="2147484299"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lumMod val="75000"/>
            </a:schemeClr>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9" cy="21594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6822066"/>
      </p:ext>
    </p:extLst>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 id="2147484361" r:id="rId12"/>
    <p:sldLayoutId id="2147484362" r:id="rId13"/>
    <p:sldLayoutId id="2147484363" r:id="rId14"/>
    <p:sldLayoutId id="2147484364" r:id="rId15"/>
    <p:sldLayoutId id="2147484365" r:id="rId16"/>
    <p:sldLayoutId id="2147484366" r:id="rId17"/>
    <p:sldLayoutId id="2147484367" r:id="rId18"/>
    <p:sldLayoutId id="2147484368" r:id="rId19"/>
    <p:sldLayoutId id="2147484369" r:id="rId20"/>
    <p:sldLayoutId id="2147484370" r:id="rId21"/>
    <p:sldLayoutId id="2147484371" r:id="rId22"/>
    <p:sldLayoutId id="2147484372" r:id="rId23"/>
    <p:sldLayoutId id="2147484373" r:id="rId24"/>
    <p:sldLayoutId id="2147484374" r:id="rId25"/>
    <p:sldLayoutId id="2147484375" r:id="rId26"/>
    <p:sldLayoutId id="2147484376" r:id="rId27"/>
    <p:sldLayoutId id="2147484377" r:id="rId28"/>
    <p:sldLayoutId id="2147484378" r:id="rId29"/>
    <p:sldLayoutId id="2147484379" r:id="rId30"/>
    <p:sldLayoutId id="2147484380" r:id="rId31"/>
  </p:sldLayoutIdLst>
  <p:transition>
    <p:fade/>
  </p:transition>
  <p:txStyles>
    <p:titleStyle>
      <a:lvl1pPr algn="l" defTabSz="932585"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3" marR="0" indent="-342843" algn="l" defTabSz="93258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02" marR="0" indent="-241260" algn="l" defTabSz="9325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67"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28"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089"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61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8"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5" rtl="0" eaLnBrk="1" latinLnBrk="0" hangingPunct="1">
        <a:defRPr sz="1801" kern="1200">
          <a:solidFill>
            <a:schemeClr val="tx1"/>
          </a:solidFill>
          <a:latin typeface="+mn-lt"/>
          <a:ea typeface="+mn-ea"/>
          <a:cs typeface="+mn-cs"/>
        </a:defRPr>
      </a:lvl1pPr>
      <a:lvl2pPr marL="466292" algn="l" defTabSz="932585" rtl="0" eaLnBrk="1" latinLnBrk="0" hangingPunct="1">
        <a:defRPr sz="1801" kern="1200">
          <a:solidFill>
            <a:schemeClr val="tx1"/>
          </a:solidFill>
          <a:latin typeface="+mn-lt"/>
          <a:ea typeface="+mn-ea"/>
          <a:cs typeface="+mn-cs"/>
        </a:defRPr>
      </a:lvl2pPr>
      <a:lvl3pPr marL="932585" algn="l" defTabSz="932585" rtl="0" eaLnBrk="1" latinLnBrk="0" hangingPunct="1">
        <a:defRPr sz="1801" kern="1200">
          <a:solidFill>
            <a:schemeClr val="tx1"/>
          </a:solidFill>
          <a:latin typeface="+mn-lt"/>
          <a:ea typeface="+mn-ea"/>
          <a:cs typeface="+mn-cs"/>
        </a:defRPr>
      </a:lvl3pPr>
      <a:lvl4pPr marL="1398879" algn="l" defTabSz="932585" rtl="0" eaLnBrk="1" latinLnBrk="0" hangingPunct="1">
        <a:defRPr sz="1801" kern="1200">
          <a:solidFill>
            <a:schemeClr val="tx1"/>
          </a:solidFill>
          <a:latin typeface="+mn-lt"/>
          <a:ea typeface="+mn-ea"/>
          <a:cs typeface="+mn-cs"/>
        </a:defRPr>
      </a:lvl4pPr>
      <a:lvl5pPr marL="1865172" algn="l" defTabSz="932585" rtl="0" eaLnBrk="1" latinLnBrk="0" hangingPunct="1">
        <a:defRPr sz="1801" kern="1200">
          <a:solidFill>
            <a:schemeClr val="tx1"/>
          </a:solidFill>
          <a:latin typeface="+mn-lt"/>
          <a:ea typeface="+mn-ea"/>
          <a:cs typeface="+mn-cs"/>
        </a:defRPr>
      </a:lvl5pPr>
      <a:lvl6pPr marL="2331466" algn="l" defTabSz="932585" rtl="0" eaLnBrk="1" latinLnBrk="0" hangingPunct="1">
        <a:defRPr sz="1801" kern="1200">
          <a:solidFill>
            <a:schemeClr val="tx1"/>
          </a:solidFill>
          <a:latin typeface="+mn-lt"/>
          <a:ea typeface="+mn-ea"/>
          <a:cs typeface="+mn-cs"/>
        </a:defRPr>
      </a:lvl6pPr>
      <a:lvl7pPr marL="2797758" algn="l" defTabSz="932585" rtl="0" eaLnBrk="1" latinLnBrk="0" hangingPunct="1">
        <a:defRPr sz="1801" kern="1200">
          <a:solidFill>
            <a:schemeClr val="tx1"/>
          </a:solidFill>
          <a:latin typeface="+mn-lt"/>
          <a:ea typeface="+mn-ea"/>
          <a:cs typeface="+mn-cs"/>
        </a:defRPr>
      </a:lvl7pPr>
      <a:lvl8pPr marL="3264050" algn="l" defTabSz="932585" rtl="0" eaLnBrk="1" latinLnBrk="0" hangingPunct="1">
        <a:defRPr sz="1801" kern="1200">
          <a:solidFill>
            <a:schemeClr val="tx1"/>
          </a:solidFill>
          <a:latin typeface="+mn-lt"/>
          <a:ea typeface="+mn-ea"/>
          <a:cs typeface="+mn-cs"/>
        </a:defRPr>
      </a:lvl8pPr>
      <a:lvl9pPr marL="3730344" algn="l" defTabSz="932585"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9" cy="21594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3574453"/>
      </p:ext>
    </p:extLst>
  </p:cSld>
  <p:clrMap bg1="lt1" tx1="dk1" bg2="lt2" tx2="dk2" accent1="accent1" accent2="accent2" accent3="accent3" accent4="accent4" accent5="accent5" accent6="accent6" hlink="hlink" folHlink="folHlink"/>
  <p:sldLayoutIdLst>
    <p:sldLayoutId id="2147484382" r:id="rId1"/>
    <p:sldLayoutId id="2147484383" r:id="rId2"/>
    <p:sldLayoutId id="2147484384" r:id="rId3"/>
    <p:sldLayoutId id="2147484385" r:id="rId4"/>
    <p:sldLayoutId id="2147484386" r:id="rId5"/>
    <p:sldLayoutId id="2147484387" r:id="rId6"/>
    <p:sldLayoutId id="2147484388" r:id="rId7"/>
    <p:sldLayoutId id="2147484389" r:id="rId8"/>
    <p:sldLayoutId id="2147484390" r:id="rId9"/>
    <p:sldLayoutId id="2147484391" r:id="rId10"/>
    <p:sldLayoutId id="2147484392" r:id="rId11"/>
    <p:sldLayoutId id="2147484393" r:id="rId12"/>
    <p:sldLayoutId id="2147484394" r:id="rId13"/>
    <p:sldLayoutId id="2147484395" r:id="rId14"/>
    <p:sldLayoutId id="2147484396" r:id="rId15"/>
    <p:sldLayoutId id="2147484397" r:id="rId16"/>
    <p:sldLayoutId id="2147484398" r:id="rId17"/>
    <p:sldLayoutId id="2147484399" r:id="rId18"/>
    <p:sldLayoutId id="2147484400" r:id="rId19"/>
    <p:sldLayoutId id="2147484401" r:id="rId20"/>
    <p:sldLayoutId id="2147484402" r:id="rId21"/>
    <p:sldLayoutId id="2147484403" r:id="rId22"/>
    <p:sldLayoutId id="2147484404" r:id="rId23"/>
    <p:sldLayoutId id="2147484405" r:id="rId24"/>
    <p:sldLayoutId id="2147484406" r:id="rId25"/>
    <p:sldLayoutId id="2147484407" r:id="rId26"/>
    <p:sldLayoutId id="2147484408" r:id="rId27"/>
    <p:sldLayoutId id="2147484409" r:id="rId28"/>
  </p:sldLayoutIdLst>
  <p:transition>
    <p:fade/>
  </p:transition>
  <p:txStyles>
    <p:titleStyle>
      <a:lvl1pPr algn="l" defTabSz="932585"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3" marR="0" indent="-342843" algn="l" defTabSz="93258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02" marR="0" indent="-241260" algn="l" defTabSz="9325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67"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28"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089"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61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8"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5" rtl="0" eaLnBrk="1" latinLnBrk="0" hangingPunct="1">
        <a:defRPr sz="1801" kern="1200">
          <a:solidFill>
            <a:schemeClr val="tx1"/>
          </a:solidFill>
          <a:latin typeface="+mn-lt"/>
          <a:ea typeface="+mn-ea"/>
          <a:cs typeface="+mn-cs"/>
        </a:defRPr>
      </a:lvl1pPr>
      <a:lvl2pPr marL="466292" algn="l" defTabSz="932585" rtl="0" eaLnBrk="1" latinLnBrk="0" hangingPunct="1">
        <a:defRPr sz="1801" kern="1200">
          <a:solidFill>
            <a:schemeClr val="tx1"/>
          </a:solidFill>
          <a:latin typeface="+mn-lt"/>
          <a:ea typeface="+mn-ea"/>
          <a:cs typeface="+mn-cs"/>
        </a:defRPr>
      </a:lvl2pPr>
      <a:lvl3pPr marL="932585" algn="l" defTabSz="932585" rtl="0" eaLnBrk="1" latinLnBrk="0" hangingPunct="1">
        <a:defRPr sz="1801" kern="1200">
          <a:solidFill>
            <a:schemeClr val="tx1"/>
          </a:solidFill>
          <a:latin typeface="+mn-lt"/>
          <a:ea typeface="+mn-ea"/>
          <a:cs typeface="+mn-cs"/>
        </a:defRPr>
      </a:lvl3pPr>
      <a:lvl4pPr marL="1398879" algn="l" defTabSz="932585" rtl="0" eaLnBrk="1" latinLnBrk="0" hangingPunct="1">
        <a:defRPr sz="1801" kern="1200">
          <a:solidFill>
            <a:schemeClr val="tx1"/>
          </a:solidFill>
          <a:latin typeface="+mn-lt"/>
          <a:ea typeface="+mn-ea"/>
          <a:cs typeface="+mn-cs"/>
        </a:defRPr>
      </a:lvl4pPr>
      <a:lvl5pPr marL="1865172" algn="l" defTabSz="932585" rtl="0" eaLnBrk="1" latinLnBrk="0" hangingPunct="1">
        <a:defRPr sz="1801" kern="1200">
          <a:solidFill>
            <a:schemeClr val="tx1"/>
          </a:solidFill>
          <a:latin typeface="+mn-lt"/>
          <a:ea typeface="+mn-ea"/>
          <a:cs typeface="+mn-cs"/>
        </a:defRPr>
      </a:lvl5pPr>
      <a:lvl6pPr marL="2331466" algn="l" defTabSz="932585" rtl="0" eaLnBrk="1" latinLnBrk="0" hangingPunct="1">
        <a:defRPr sz="1801" kern="1200">
          <a:solidFill>
            <a:schemeClr val="tx1"/>
          </a:solidFill>
          <a:latin typeface="+mn-lt"/>
          <a:ea typeface="+mn-ea"/>
          <a:cs typeface="+mn-cs"/>
        </a:defRPr>
      </a:lvl6pPr>
      <a:lvl7pPr marL="2797758" algn="l" defTabSz="932585" rtl="0" eaLnBrk="1" latinLnBrk="0" hangingPunct="1">
        <a:defRPr sz="1801" kern="1200">
          <a:solidFill>
            <a:schemeClr val="tx1"/>
          </a:solidFill>
          <a:latin typeface="+mn-lt"/>
          <a:ea typeface="+mn-ea"/>
          <a:cs typeface="+mn-cs"/>
        </a:defRPr>
      </a:lvl7pPr>
      <a:lvl8pPr marL="3264050" algn="l" defTabSz="932585" rtl="0" eaLnBrk="1" latinLnBrk="0" hangingPunct="1">
        <a:defRPr sz="1801" kern="1200">
          <a:solidFill>
            <a:schemeClr val="tx1"/>
          </a:solidFill>
          <a:latin typeface="+mn-lt"/>
          <a:ea typeface="+mn-ea"/>
          <a:cs typeface="+mn-cs"/>
        </a:defRPr>
      </a:lvl8pPr>
      <a:lvl9pPr marL="3730344" algn="l" defTabSz="932585"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35.png"/><Relationship Id="rId18" Type="http://schemas.openxmlformats.org/officeDocument/2006/relationships/image" Target="../media/image53.emf"/><Relationship Id="rId3" Type="http://schemas.openxmlformats.org/officeDocument/2006/relationships/image" Target="../media/image36.emf"/><Relationship Id="rId21" Type="http://schemas.openxmlformats.org/officeDocument/2006/relationships/image" Target="../media/image56.emf"/><Relationship Id="rId7" Type="http://schemas.openxmlformats.org/officeDocument/2006/relationships/image" Target="../media/image40.emf"/><Relationship Id="rId12" Type="http://schemas.openxmlformats.org/officeDocument/2006/relationships/image" Target="../media/image43.emf"/><Relationship Id="rId17" Type="http://schemas.openxmlformats.org/officeDocument/2006/relationships/image" Target="../media/image46.emf"/><Relationship Id="rId2" Type="http://schemas.openxmlformats.org/officeDocument/2006/relationships/image" Target="../media/image38.emf"/><Relationship Id="rId16" Type="http://schemas.openxmlformats.org/officeDocument/2006/relationships/image" Target="../media/image45.emf"/><Relationship Id="rId20" Type="http://schemas.openxmlformats.org/officeDocument/2006/relationships/image" Target="../media/image55.emf"/><Relationship Id="rId1" Type="http://schemas.openxmlformats.org/officeDocument/2006/relationships/slideLayout" Target="../slideLayouts/slideLayout51.xml"/><Relationship Id="rId6" Type="http://schemas.openxmlformats.org/officeDocument/2006/relationships/image" Target="../media/image32.emf"/><Relationship Id="rId11" Type="http://schemas.openxmlformats.org/officeDocument/2006/relationships/image" Target="../media/image48.emf"/><Relationship Id="rId5" Type="http://schemas.openxmlformats.org/officeDocument/2006/relationships/image" Target="../media/image50.png"/><Relationship Id="rId15" Type="http://schemas.openxmlformats.org/officeDocument/2006/relationships/image" Target="../media/image44.emf"/><Relationship Id="rId10" Type="http://schemas.openxmlformats.org/officeDocument/2006/relationships/image" Target="../media/image52.emf"/><Relationship Id="rId19" Type="http://schemas.openxmlformats.org/officeDocument/2006/relationships/image" Target="../media/image54.emf"/><Relationship Id="rId4" Type="http://schemas.openxmlformats.org/officeDocument/2006/relationships/image" Target="../media/image47.png"/><Relationship Id="rId9" Type="http://schemas.openxmlformats.org/officeDocument/2006/relationships/image" Target="../media/image51.emf"/><Relationship Id="rId14" Type="http://schemas.openxmlformats.org/officeDocument/2006/relationships/image" Target="../media/image42.emf"/></Relationships>
</file>

<file path=ppt/slides/_rels/slide11.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image" Target="../media/image67.emf"/><Relationship Id="rId18" Type="http://schemas.openxmlformats.org/officeDocument/2006/relationships/image" Target="../media/image72.PNG"/><Relationship Id="rId3" Type="http://schemas.openxmlformats.org/officeDocument/2006/relationships/image" Target="../media/image57.emf"/><Relationship Id="rId21" Type="http://schemas.openxmlformats.org/officeDocument/2006/relationships/image" Target="../media/image75.emf"/><Relationship Id="rId7" Type="http://schemas.openxmlformats.org/officeDocument/2006/relationships/image" Target="../media/image61.emf"/><Relationship Id="rId12" Type="http://schemas.openxmlformats.org/officeDocument/2006/relationships/image" Target="../media/image66.emf"/><Relationship Id="rId17" Type="http://schemas.openxmlformats.org/officeDocument/2006/relationships/image" Target="../media/image71.emf"/><Relationship Id="rId2" Type="http://schemas.openxmlformats.org/officeDocument/2006/relationships/notesSlide" Target="../notesSlides/notesSlide2.xml"/><Relationship Id="rId16" Type="http://schemas.openxmlformats.org/officeDocument/2006/relationships/image" Target="../media/image70.emf"/><Relationship Id="rId20" Type="http://schemas.openxmlformats.org/officeDocument/2006/relationships/image" Target="../media/image74.emf"/><Relationship Id="rId1" Type="http://schemas.openxmlformats.org/officeDocument/2006/relationships/slideLayout" Target="../slideLayouts/slideLayout51.xml"/><Relationship Id="rId6" Type="http://schemas.openxmlformats.org/officeDocument/2006/relationships/image" Target="../media/image60.emf"/><Relationship Id="rId11" Type="http://schemas.openxmlformats.org/officeDocument/2006/relationships/image" Target="../media/image65.emf"/><Relationship Id="rId24" Type="http://schemas.openxmlformats.org/officeDocument/2006/relationships/image" Target="../media/image51.emf"/><Relationship Id="rId5" Type="http://schemas.openxmlformats.org/officeDocument/2006/relationships/image" Target="../media/image59.emf"/><Relationship Id="rId15" Type="http://schemas.openxmlformats.org/officeDocument/2006/relationships/image" Target="../media/image69.emf"/><Relationship Id="rId23" Type="http://schemas.openxmlformats.org/officeDocument/2006/relationships/image" Target="../media/image31.emf"/><Relationship Id="rId10" Type="http://schemas.openxmlformats.org/officeDocument/2006/relationships/image" Target="../media/image64.emf"/><Relationship Id="rId19" Type="http://schemas.openxmlformats.org/officeDocument/2006/relationships/image" Target="../media/image73.emf"/><Relationship Id="rId4" Type="http://schemas.openxmlformats.org/officeDocument/2006/relationships/image" Target="../media/image58.emf"/><Relationship Id="rId9" Type="http://schemas.openxmlformats.org/officeDocument/2006/relationships/image" Target="../media/image63.emf"/><Relationship Id="rId14" Type="http://schemas.openxmlformats.org/officeDocument/2006/relationships/image" Target="../media/image68.emf"/><Relationship Id="rId22" Type="http://schemas.openxmlformats.org/officeDocument/2006/relationships/image" Target="../media/image48.emf"/></Relationships>
</file>

<file path=ppt/slides/_rels/slide12.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51.xml"/><Relationship Id="rId4" Type="http://schemas.openxmlformats.org/officeDocument/2006/relationships/image" Target="../media/image78.png"/></Relationships>
</file>

<file path=ppt/slides/_rels/slide1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6.jpg"/><Relationship Id="rId1" Type="http://schemas.openxmlformats.org/officeDocument/2006/relationships/slideLayout" Target="../slideLayouts/slideLayout51.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80.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5.jpg"/><Relationship Id="rId7" Type="http://schemas.openxmlformats.org/officeDocument/2006/relationships/image" Target="../media/image89.png"/><Relationship Id="rId2" Type="http://schemas.openxmlformats.org/officeDocument/2006/relationships/notesSlide" Target="../notesSlides/notesSlide3.xml"/><Relationship Id="rId1" Type="http://schemas.openxmlformats.org/officeDocument/2006/relationships/slideLayout" Target="../slideLayouts/slideLayout49.xml"/><Relationship Id="rId6" Type="http://schemas.openxmlformats.org/officeDocument/2006/relationships/image" Target="../media/image88.jpeg"/><Relationship Id="rId5" Type="http://schemas.openxmlformats.org/officeDocument/2006/relationships/image" Target="../media/image87.png"/><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jp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hyperlink" Target="http://www.biztalk360.com/biztalk-mapping-patterns/" TargetMode="External"/><Relationship Id="rId5" Type="http://schemas.openxmlformats.org/officeDocument/2006/relationships/hyperlink" Target="https://blog.sandro-pereira.com/" TargetMode="External"/><Relationship Id="rId4" Type="http://schemas.openxmlformats.org/officeDocument/2006/relationships/hyperlink" Target="mailto:sandro.pereira@devscope.net" TargetMode="External"/><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emf"/><Relationship Id="rId2" Type="http://schemas.openxmlformats.org/officeDocument/2006/relationships/image" Target="../media/image27.png"/><Relationship Id="rId1" Type="http://schemas.openxmlformats.org/officeDocument/2006/relationships/slideLayout" Target="../slideLayouts/slideLayout51.xml"/><Relationship Id="rId6" Type="http://schemas.openxmlformats.org/officeDocument/2006/relationships/image" Target="../media/image31.emf"/><Relationship Id="rId5" Type="http://schemas.openxmlformats.org/officeDocument/2006/relationships/image" Target="../media/image30.png"/><Relationship Id="rId4" Type="http://schemas.openxmlformats.org/officeDocument/2006/relationships/image" Target="../media/image29.emf"/></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73.xml"/><Relationship Id="rId1" Type="http://schemas.openxmlformats.org/officeDocument/2006/relationships/tags" Target="../tags/tag1.xml"/><Relationship Id="rId5" Type="http://schemas.openxmlformats.org/officeDocument/2006/relationships/image" Target="../media/image34.bmp"/><Relationship Id="rId4" Type="http://schemas.openxmlformats.org/officeDocument/2006/relationships/hyperlink" Target="https://app.powerbi.com/reports/1108d3a6-7d62-4636-a7c6-cd167b734f9f"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44.emf"/><Relationship Id="rId3" Type="http://schemas.openxmlformats.org/officeDocument/2006/relationships/image" Target="../media/image31.emf"/><Relationship Id="rId7" Type="http://schemas.openxmlformats.org/officeDocument/2006/relationships/image" Target="../media/image39.emf"/><Relationship Id="rId12" Type="http://schemas.openxmlformats.org/officeDocument/2006/relationships/image" Target="../media/image43.emf"/><Relationship Id="rId2" Type="http://schemas.openxmlformats.org/officeDocument/2006/relationships/image" Target="../media/image35.png"/><Relationship Id="rId1" Type="http://schemas.openxmlformats.org/officeDocument/2006/relationships/slideLayout" Target="../slideLayouts/slideLayout51.xml"/><Relationship Id="rId6" Type="http://schemas.openxmlformats.org/officeDocument/2006/relationships/image" Target="../media/image38.emf"/><Relationship Id="rId11" Type="http://schemas.openxmlformats.org/officeDocument/2006/relationships/image" Target="../media/image42.emf"/><Relationship Id="rId5" Type="http://schemas.openxmlformats.org/officeDocument/2006/relationships/image" Target="../media/image37.png"/><Relationship Id="rId15" Type="http://schemas.openxmlformats.org/officeDocument/2006/relationships/image" Target="../media/image46.emf"/><Relationship Id="rId10" Type="http://schemas.openxmlformats.org/officeDocument/2006/relationships/image" Target="../media/image41.emf"/><Relationship Id="rId4" Type="http://schemas.openxmlformats.org/officeDocument/2006/relationships/image" Target="../media/image36.emf"/><Relationship Id="rId9" Type="http://schemas.openxmlformats.org/officeDocument/2006/relationships/image" Target="../media/image40.emf"/><Relationship Id="rId14" Type="http://schemas.openxmlformats.org/officeDocument/2006/relationships/image" Target="../media/image45.emf"/></Relationships>
</file>

<file path=ppt/slides/_rels/slide9.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2.emf"/><Relationship Id="rId3" Type="http://schemas.openxmlformats.org/officeDocument/2006/relationships/image" Target="../media/image36.emf"/><Relationship Id="rId7" Type="http://schemas.openxmlformats.org/officeDocument/2006/relationships/image" Target="../media/image41.emf"/><Relationship Id="rId12" Type="http://schemas.openxmlformats.org/officeDocument/2006/relationships/image" Target="../media/image35.png"/><Relationship Id="rId17" Type="http://schemas.openxmlformats.org/officeDocument/2006/relationships/image" Target="../media/image49.emf"/><Relationship Id="rId2" Type="http://schemas.openxmlformats.org/officeDocument/2006/relationships/image" Target="../media/image31.emf"/><Relationship Id="rId16" Type="http://schemas.openxmlformats.org/officeDocument/2006/relationships/image" Target="../media/image46.emf"/><Relationship Id="rId1" Type="http://schemas.openxmlformats.org/officeDocument/2006/relationships/slideLayout" Target="../slideLayouts/slideLayout51.xml"/><Relationship Id="rId6" Type="http://schemas.openxmlformats.org/officeDocument/2006/relationships/image" Target="../media/image40.emf"/><Relationship Id="rId11" Type="http://schemas.openxmlformats.org/officeDocument/2006/relationships/image" Target="../media/image48.emf"/><Relationship Id="rId5" Type="http://schemas.openxmlformats.org/officeDocument/2006/relationships/image" Target="../media/image32.emf"/><Relationship Id="rId15" Type="http://schemas.openxmlformats.org/officeDocument/2006/relationships/image" Target="../media/image45.emf"/><Relationship Id="rId10" Type="http://schemas.openxmlformats.org/officeDocument/2006/relationships/image" Target="../media/image39.emf"/><Relationship Id="rId4" Type="http://schemas.openxmlformats.org/officeDocument/2006/relationships/image" Target="../media/image38.emf"/><Relationship Id="rId9" Type="http://schemas.openxmlformats.org/officeDocument/2006/relationships/image" Target="../media/image47.png"/><Relationship Id="rId14"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6052" y="2535628"/>
            <a:ext cx="11518809" cy="1492369"/>
          </a:xfrm>
        </p:spPr>
        <p:txBody>
          <a:bodyPr/>
          <a:lstStyle/>
          <a:p>
            <a:r>
              <a:rPr lang="en-US" dirty="0"/>
              <a:t>Real case implementations using Azure Logic Apps and/or Microsoft Flows</a:t>
            </a:r>
          </a:p>
          <a:p>
            <a:r>
              <a:rPr lang="en-US" dirty="0"/>
              <a:t>… and PowerApps</a:t>
            </a:r>
            <a:endParaRPr lang="es-ES" dirty="0"/>
          </a:p>
        </p:txBody>
      </p:sp>
      <p:sp>
        <p:nvSpPr>
          <p:cNvPr id="3" name="Text Placeholder 2"/>
          <p:cNvSpPr>
            <a:spLocks noGrp="1"/>
          </p:cNvSpPr>
          <p:nvPr>
            <p:ph type="body" sz="quarter" idx="13"/>
          </p:nvPr>
        </p:nvSpPr>
        <p:spPr>
          <a:xfrm>
            <a:off x="316052" y="4042116"/>
            <a:ext cx="5467099" cy="967314"/>
          </a:xfrm>
        </p:spPr>
        <p:txBody>
          <a:bodyPr/>
          <a:lstStyle/>
          <a:p>
            <a:r>
              <a:rPr lang="es-ES" sz="3200" b="1" dirty="0"/>
              <a:t>Sandro Pereira</a:t>
            </a:r>
          </a:p>
          <a:p>
            <a:r>
              <a:rPr lang="es-ES" dirty="0"/>
              <a:t>MVP | Microsoft Azure (</a:t>
            </a:r>
            <a:r>
              <a:rPr lang="en-US" dirty="0"/>
              <a:t>Integration</a:t>
            </a:r>
            <a:r>
              <a:rPr lang="es-ES" dirty="0"/>
              <a:t>)</a:t>
            </a:r>
          </a:p>
        </p:txBody>
      </p:sp>
    </p:spTree>
    <p:extLst>
      <p:ext uri="{BB962C8B-B14F-4D97-AF65-F5344CB8AC3E}">
        <p14:creationId xmlns:p14="http://schemas.microsoft.com/office/powerpoint/2010/main" val="403669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9B9B92D8-6475-4983-BD16-FBD105F47429}"/>
              </a:ext>
            </a:extLst>
          </p:cNvPr>
          <p:cNvSpPr txBox="1"/>
          <p:nvPr/>
        </p:nvSpPr>
        <p:spPr>
          <a:xfrm>
            <a:off x="646219" y="238729"/>
            <a:ext cx="11144037" cy="625684"/>
          </a:xfrm>
          <a:prstGeom prst="rect">
            <a:avLst/>
          </a:prstGeom>
          <a:noFill/>
        </p:spPr>
        <p:txBody>
          <a:bodyPr wrap="square" rtlCol="0">
            <a:spAutoFit/>
          </a:bodyPr>
          <a:lstStyle/>
          <a:p>
            <a:pPr algn="ctr" defTabSz="932341">
              <a:defRPr/>
            </a:pPr>
            <a:r>
              <a:rPr lang="en-US" sz="3466" dirty="0">
                <a:solidFill>
                  <a:prstClr val="black"/>
                </a:solidFill>
                <a:latin typeface="Segoe UI Light" panose="020B0502040204020203" pitchFamily="34" charset="0"/>
                <a:cs typeface="Segoe UI Light" panose="020B0502040204020203" pitchFamily="34" charset="0"/>
              </a:rPr>
              <a:t>Scenario #4 – </a:t>
            </a:r>
            <a:r>
              <a:rPr lang="en-US" sz="3466" noProof="1">
                <a:solidFill>
                  <a:prstClr val="black"/>
                </a:solidFill>
                <a:latin typeface="Segoe UI Light" panose="020B0502040204020203" pitchFamily="34" charset="0"/>
                <a:cs typeface="Segoe UI Light" panose="020B0502040204020203" pitchFamily="34" charset="0"/>
              </a:rPr>
              <a:t>SmartDocumentor</a:t>
            </a:r>
            <a:r>
              <a:rPr lang="en-US" sz="3466" dirty="0">
                <a:solidFill>
                  <a:prstClr val="black"/>
                </a:solidFill>
                <a:latin typeface="Segoe UI Light" panose="020B0502040204020203" pitchFamily="34" charset="0"/>
                <a:cs typeface="Segoe UI Light" panose="020B0502040204020203" pitchFamily="34" charset="0"/>
              </a:rPr>
              <a:t> Expenses II</a:t>
            </a:r>
          </a:p>
        </p:txBody>
      </p:sp>
      <p:pic>
        <p:nvPicPr>
          <p:cNvPr id="24" name="Picture 23">
            <a:extLst>
              <a:ext uri="{FF2B5EF4-FFF2-40B4-BE49-F238E27FC236}">
                <a16:creationId xmlns:a16="http://schemas.microsoft.com/office/drawing/2014/main" id="{00EE0E09-166B-4A02-9356-7FDAFCE13C17}"/>
              </a:ext>
            </a:extLst>
          </p:cNvPr>
          <p:cNvPicPr>
            <a:picLocks noChangeAspect="1"/>
          </p:cNvPicPr>
          <p:nvPr/>
        </p:nvPicPr>
        <p:blipFill>
          <a:blip r:embed="rId2"/>
          <a:stretch>
            <a:fillRect/>
          </a:stretch>
        </p:blipFill>
        <p:spPr>
          <a:xfrm>
            <a:off x="1016128" y="3818052"/>
            <a:ext cx="1291588" cy="1598705"/>
          </a:xfrm>
          <a:prstGeom prst="rect">
            <a:avLst/>
          </a:prstGeom>
        </p:spPr>
      </p:pic>
      <p:pic>
        <p:nvPicPr>
          <p:cNvPr id="25" name="Picture 24">
            <a:extLst>
              <a:ext uri="{FF2B5EF4-FFF2-40B4-BE49-F238E27FC236}">
                <a16:creationId xmlns:a16="http://schemas.microsoft.com/office/drawing/2014/main" id="{A0A57A11-9BC7-4D82-A89E-4B7168B14D99}"/>
              </a:ext>
            </a:extLst>
          </p:cNvPr>
          <p:cNvPicPr>
            <a:picLocks noChangeAspect="1"/>
          </p:cNvPicPr>
          <p:nvPr/>
        </p:nvPicPr>
        <p:blipFill>
          <a:blip r:embed="rId3"/>
          <a:stretch>
            <a:fillRect/>
          </a:stretch>
        </p:blipFill>
        <p:spPr>
          <a:xfrm>
            <a:off x="252419" y="2010655"/>
            <a:ext cx="805445" cy="1598706"/>
          </a:xfrm>
          <a:prstGeom prst="rect">
            <a:avLst/>
          </a:prstGeom>
        </p:spPr>
      </p:pic>
      <p:pic>
        <p:nvPicPr>
          <p:cNvPr id="26" name="Picture 25">
            <a:extLst>
              <a:ext uri="{FF2B5EF4-FFF2-40B4-BE49-F238E27FC236}">
                <a16:creationId xmlns:a16="http://schemas.microsoft.com/office/drawing/2014/main" id="{368B8B0A-257D-4EAE-9A48-614F18CEC137}"/>
              </a:ext>
            </a:extLst>
          </p:cNvPr>
          <p:cNvPicPr>
            <a:picLocks noChangeAspect="1"/>
          </p:cNvPicPr>
          <p:nvPr/>
        </p:nvPicPr>
        <p:blipFill>
          <a:blip r:embed="rId4"/>
          <a:stretch>
            <a:fillRect/>
          </a:stretch>
        </p:blipFill>
        <p:spPr>
          <a:xfrm>
            <a:off x="295049" y="2162141"/>
            <a:ext cx="721663" cy="1280665"/>
          </a:xfrm>
          <a:prstGeom prst="rect">
            <a:avLst/>
          </a:prstGeom>
        </p:spPr>
      </p:pic>
      <p:pic>
        <p:nvPicPr>
          <p:cNvPr id="43" name="Picture 42">
            <a:extLst>
              <a:ext uri="{FF2B5EF4-FFF2-40B4-BE49-F238E27FC236}">
                <a16:creationId xmlns:a16="http://schemas.microsoft.com/office/drawing/2014/main" id="{B8C77B63-5820-43C9-9202-E8AAA7CFD73F}"/>
              </a:ext>
            </a:extLst>
          </p:cNvPr>
          <p:cNvPicPr>
            <a:picLocks noChangeAspect="1"/>
          </p:cNvPicPr>
          <p:nvPr/>
        </p:nvPicPr>
        <p:blipFill>
          <a:blip r:embed="rId3"/>
          <a:stretch>
            <a:fillRect/>
          </a:stretch>
        </p:blipFill>
        <p:spPr>
          <a:xfrm>
            <a:off x="1144298" y="2019868"/>
            <a:ext cx="805445" cy="1598706"/>
          </a:xfrm>
          <a:prstGeom prst="rect">
            <a:avLst/>
          </a:prstGeom>
        </p:spPr>
      </p:pic>
      <p:pic>
        <p:nvPicPr>
          <p:cNvPr id="3" name="Picture 2" descr="A close up of a logo&#10;&#10;Description automatically generated">
            <a:extLst>
              <a:ext uri="{FF2B5EF4-FFF2-40B4-BE49-F238E27FC236}">
                <a16:creationId xmlns:a16="http://schemas.microsoft.com/office/drawing/2014/main" id="{7BEFCA8A-E25E-4EB7-880C-867F5B20A930}"/>
              </a:ext>
            </a:extLst>
          </p:cNvPr>
          <p:cNvPicPr>
            <a:picLocks noChangeAspect="1"/>
          </p:cNvPicPr>
          <p:nvPr/>
        </p:nvPicPr>
        <p:blipFill rotWithShape="1">
          <a:blip r:embed="rId5"/>
          <a:srcRect b="5933"/>
          <a:stretch/>
        </p:blipFill>
        <p:spPr>
          <a:xfrm>
            <a:off x="1201576" y="2179310"/>
            <a:ext cx="700540" cy="1317952"/>
          </a:xfrm>
          <a:prstGeom prst="rect">
            <a:avLst/>
          </a:prstGeom>
        </p:spPr>
      </p:pic>
      <p:sp>
        <p:nvSpPr>
          <p:cNvPr id="48" name="Rectangle 47">
            <a:extLst>
              <a:ext uri="{FF2B5EF4-FFF2-40B4-BE49-F238E27FC236}">
                <a16:creationId xmlns:a16="http://schemas.microsoft.com/office/drawing/2014/main" id="{82907B29-F8A8-4999-9F03-DDCB9BFB5E2F}"/>
              </a:ext>
            </a:extLst>
          </p:cNvPr>
          <p:cNvSpPr/>
          <p:nvPr/>
        </p:nvSpPr>
        <p:spPr bwMode="auto">
          <a:xfrm>
            <a:off x="4145275" y="4052470"/>
            <a:ext cx="2695128" cy="2942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9" name="Picture 48">
            <a:extLst>
              <a:ext uri="{FF2B5EF4-FFF2-40B4-BE49-F238E27FC236}">
                <a16:creationId xmlns:a16="http://schemas.microsoft.com/office/drawing/2014/main" id="{21A9EDF1-E8C3-4610-A3D9-33DB835529DB}"/>
              </a:ext>
            </a:extLst>
          </p:cNvPr>
          <p:cNvPicPr>
            <a:picLocks noChangeAspect="1"/>
          </p:cNvPicPr>
          <p:nvPr/>
        </p:nvPicPr>
        <p:blipFill>
          <a:blip r:embed="rId6"/>
          <a:stretch>
            <a:fillRect/>
          </a:stretch>
        </p:blipFill>
        <p:spPr>
          <a:xfrm>
            <a:off x="4416360" y="4492487"/>
            <a:ext cx="1396596" cy="1030744"/>
          </a:xfrm>
          <a:prstGeom prst="rect">
            <a:avLst/>
          </a:prstGeom>
        </p:spPr>
      </p:pic>
      <p:pic>
        <p:nvPicPr>
          <p:cNvPr id="50" name="Picture 49">
            <a:extLst>
              <a:ext uri="{FF2B5EF4-FFF2-40B4-BE49-F238E27FC236}">
                <a16:creationId xmlns:a16="http://schemas.microsoft.com/office/drawing/2014/main" id="{DE41B913-C07A-4CA1-ADEA-8A6EF075C98E}"/>
              </a:ext>
            </a:extLst>
          </p:cNvPr>
          <p:cNvPicPr>
            <a:picLocks noChangeAspect="1"/>
          </p:cNvPicPr>
          <p:nvPr/>
        </p:nvPicPr>
        <p:blipFill>
          <a:blip r:embed="rId7"/>
          <a:stretch>
            <a:fillRect/>
          </a:stretch>
        </p:blipFill>
        <p:spPr>
          <a:xfrm>
            <a:off x="4416360" y="5773703"/>
            <a:ext cx="1396596" cy="1030744"/>
          </a:xfrm>
          <a:prstGeom prst="rect">
            <a:avLst/>
          </a:prstGeom>
        </p:spPr>
      </p:pic>
      <p:pic>
        <p:nvPicPr>
          <p:cNvPr id="51" name="Picture 50">
            <a:extLst>
              <a:ext uri="{FF2B5EF4-FFF2-40B4-BE49-F238E27FC236}">
                <a16:creationId xmlns:a16="http://schemas.microsoft.com/office/drawing/2014/main" id="{F18CE8FF-492F-4E73-9E4A-0D783CF11DA2}"/>
              </a:ext>
            </a:extLst>
          </p:cNvPr>
          <p:cNvPicPr>
            <a:picLocks noChangeAspect="1"/>
          </p:cNvPicPr>
          <p:nvPr/>
        </p:nvPicPr>
        <p:blipFill>
          <a:blip r:embed="rId8"/>
          <a:stretch>
            <a:fillRect/>
          </a:stretch>
        </p:blipFill>
        <p:spPr>
          <a:xfrm>
            <a:off x="5235889" y="5160332"/>
            <a:ext cx="1396596" cy="1030744"/>
          </a:xfrm>
          <a:prstGeom prst="rect">
            <a:avLst/>
          </a:prstGeom>
        </p:spPr>
      </p:pic>
      <p:sp>
        <p:nvSpPr>
          <p:cNvPr id="52" name="TextBox 51">
            <a:extLst>
              <a:ext uri="{FF2B5EF4-FFF2-40B4-BE49-F238E27FC236}">
                <a16:creationId xmlns:a16="http://schemas.microsoft.com/office/drawing/2014/main" id="{3AFBD4CC-C4B0-42DF-A7AF-38298EEEA256}"/>
              </a:ext>
            </a:extLst>
          </p:cNvPr>
          <p:cNvSpPr txBox="1"/>
          <p:nvPr/>
        </p:nvSpPr>
        <p:spPr>
          <a:xfrm>
            <a:off x="5770210" y="4417769"/>
            <a:ext cx="1056968" cy="447772"/>
          </a:xfrm>
          <a:prstGeom prst="rect">
            <a:avLst/>
          </a:prstGeom>
          <a:noFill/>
        </p:spPr>
        <p:txBody>
          <a:bodyPr wrap="none" lIns="182854" tIns="146283" rIns="182854" bIns="146283" rtlCol="0">
            <a:spAutoFit/>
          </a:bodyPr>
          <a:lstStyle/>
          <a:p>
            <a:pPr defTabSz="621746">
              <a:lnSpc>
                <a:spcPct val="90000"/>
              </a:lnSpc>
              <a:spcAft>
                <a:spcPts val="600"/>
              </a:spcAft>
            </a:pPr>
            <a:r>
              <a:rPr lang="en-US" sz="1100" dirty="0">
                <a:solidFill>
                  <a:srgbClr val="505050"/>
                </a:solidFill>
                <a:latin typeface="Segoe UI"/>
              </a:rPr>
              <a:t>Logic Apps</a:t>
            </a:r>
          </a:p>
        </p:txBody>
      </p:sp>
      <p:pic>
        <p:nvPicPr>
          <p:cNvPr id="5" name="Picture 4">
            <a:extLst>
              <a:ext uri="{FF2B5EF4-FFF2-40B4-BE49-F238E27FC236}">
                <a16:creationId xmlns:a16="http://schemas.microsoft.com/office/drawing/2014/main" id="{88B34CE6-6F97-4FF7-8A7C-1B6B87CF3EAC}"/>
              </a:ext>
            </a:extLst>
          </p:cNvPr>
          <p:cNvPicPr>
            <a:picLocks noChangeAspect="1"/>
          </p:cNvPicPr>
          <p:nvPr/>
        </p:nvPicPr>
        <p:blipFill>
          <a:blip r:embed="rId9"/>
          <a:stretch>
            <a:fillRect/>
          </a:stretch>
        </p:blipFill>
        <p:spPr>
          <a:xfrm>
            <a:off x="6025534" y="4091028"/>
            <a:ext cx="588041" cy="462784"/>
          </a:xfrm>
          <a:prstGeom prst="rect">
            <a:avLst/>
          </a:prstGeom>
        </p:spPr>
      </p:pic>
      <p:pic>
        <p:nvPicPr>
          <p:cNvPr id="6" name="Picture 5">
            <a:extLst>
              <a:ext uri="{FF2B5EF4-FFF2-40B4-BE49-F238E27FC236}">
                <a16:creationId xmlns:a16="http://schemas.microsoft.com/office/drawing/2014/main" id="{2DC4065E-379B-40C2-ADDF-89AAB0777090}"/>
              </a:ext>
            </a:extLst>
          </p:cNvPr>
          <p:cNvPicPr>
            <a:picLocks noChangeAspect="1"/>
          </p:cNvPicPr>
          <p:nvPr/>
        </p:nvPicPr>
        <p:blipFill>
          <a:blip r:embed="rId10"/>
          <a:stretch>
            <a:fillRect/>
          </a:stretch>
        </p:blipFill>
        <p:spPr>
          <a:xfrm>
            <a:off x="1974724" y="2006089"/>
            <a:ext cx="1289787" cy="1598706"/>
          </a:xfrm>
          <a:prstGeom prst="rect">
            <a:avLst/>
          </a:prstGeom>
        </p:spPr>
      </p:pic>
      <p:grpSp>
        <p:nvGrpSpPr>
          <p:cNvPr id="8" name="Group 4">
            <a:extLst>
              <a:ext uri="{FF2B5EF4-FFF2-40B4-BE49-F238E27FC236}">
                <a16:creationId xmlns:a16="http://schemas.microsoft.com/office/drawing/2014/main" id="{9B2ADEAB-92DA-4885-9963-E1A2D47D5AB6}"/>
              </a:ext>
            </a:extLst>
          </p:cNvPr>
          <p:cNvGrpSpPr>
            <a:grpSpLocks noChangeAspect="1"/>
          </p:cNvGrpSpPr>
          <p:nvPr/>
        </p:nvGrpSpPr>
        <p:grpSpPr bwMode="auto">
          <a:xfrm>
            <a:off x="3919112" y="1161965"/>
            <a:ext cx="3882982" cy="2335297"/>
            <a:chOff x="2175" y="1196"/>
            <a:chExt cx="1410" cy="848"/>
          </a:xfrm>
        </p:grpSpPr>
        <p:sp>
          <p:nvSpPr>
            <p:cNvPr id="9" name="AutoShape 3">
              <a:extLst>
                <a:ext uri="{FF2B5EF4-FFF2-40B4-BE49-F238E27FC236}">
                  <a16:creationId xmlns:a16="http://schemas.microsoft.com/office/drawing/2014/main" id="{0F9612BF-0C1C-41FF-BE64-606097007999}"/>
                </a:ext>
              </a:extLst>
            </p:cNvPr>
            <p:cNvSpPr>
              <a:spLocks noChangeAspect="1" noChangeArrowheads="1" noTextEdit="1"/>
            </p:cNvSpPr>
            <p:nvPr/>
          </p:nvSpPr>
          <p:spPr bwMode="auto">
            <a:xfrm>
              <a:off x="2175" y="1196"/>
              <a:ext cx="1410"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10" name="Rectangle 5">
              <a:extLst>
                <a:ext uri="{FF2B5EF4-FFF2-40B4-BE49-F238E27FC236}">
                  <a16:creationId xmlns:a16="http://schemas.microsoft.com/office/drawing/2014/main" id="{2FAF7DAD-3876-471F-A023-2F74E7CCE2C9}"/>
                </a:ext>
              </a:extLst>
            </p:cNvPr>
            <p:cNvSpPr>
              <a:spLocks noChangeArrowheads="1"/>
            </p:cNvSpPr>
            <p:nvPr/>
          </p:nvSpPr>
          <p:spPr bwMode="auto">
            <a:xfrm>
              <a:off x="2180" y="1201"/>
              <a:ext cx="1403" cy="843"/>
            </a:xfrm>
            <a:prstGeom prst="rect">
              <a:avLst/>
            </a:prstGeom>
            <a:solidFill>
              <a:srgbClr val="DD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11" name="Rectangle 6">
              <a:extLst>
                <a:ext uri="{FF2B5EF4-FFF2-40B4-BE49-F238E27FC236}">
                  <a16:creationId xmlns:a16="http://schemas.microsoft.com/office/drawing/2014/main" id="{81A2926B-4089-4D2F-AB65-3504C387F87C}"/>
                </a:ext>
              </a:extLst>
            </p:cNvPr>
            <p:cNvSpPr>
              <a:spLocks noChangeArrowheads="1"/>
            </p:cNvSpPr>
            <p:nvPr/>
          </p:nvSpPr>
          <p:spPr bwMode="auto">
            <a:xfrm>
              <a:off x="2180" y="1201"/>
              <a:ext cx="1403" cy="215"/>
            </a:xfrm>
            <a:prstGeom prst="rect">
              <a:avLst/>
            </a:prstGeom>
            <a:solidFill>
              <a:srgbClr val="57A7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2" name="Rectangle 15">
              <a:extLst>
                <a:ext uri="{FF2B5EF4-FFF2-40B4-BE49-F238E27FC236}">
                  <a16:creationId xmlns:a16="http://schemas.microsoft.com/office/drawing/2014/main" id="{078F5410-547A-4227-B59D-6E9B077830C1}"/>
                </a:ext>
              </a:extLst>
            </p:cNvPr>
            <p:cNvSpPr>
              <a:spLocks noChangeArrowheads="1"/>
            </p:cNvSpPr>
            <p:nvPr/>
          </p:nvSpPr>
          <p:spPr bwMode="auto">
            <a:xfrm>
              <a:off x="2245" y="1468"/>
              <a:ext cx="275" cy="236"/>
            </a:xfrm>
            <a:prstGeom prst="rect">
              <a:avLst/>
            </a:prstGeom>
            <a:solidFill>
              <a:srgbClr val="95C8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53" name="Rectangle 17">
              <a:extLst>
                <a:ext uri="{FF2B5EF4-FFF2-40B4-BE49-F238E27FC236}">
                  <a16:creationId xmlns:a16="http://schemas.microsoft.com/office/drawing/2014/main" id="{2EB0C9DA-2ABA-4D66-A278-F01C7D9BA6A7}"/>
                </a:ext>
              </a:extLst>
            </p:cNvPr>
            <p:cNvSpPr>
              <a:spLocks noChangeArrowheads="1"/>
            </p:cNvSpPr>
            <p:nvPr/>
          </p:nvSpPr>
          <p:spPr bwMode="auto">
            <a:xfrm>
              <a:off x="2245" y="1765"/>
              <a:ext cx="275" cy="236"/>
            </a:xfrm>
            <a:prstGeom prst="rect">
              <a:avLst/>
            </a:prstGeom>
            <a:solidFill>
              <a:srgbClr val="95C8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54" name="Freeform 18">
              <a:extLst>
                <a:ext uri="{FF2B5EF4-FFF2-40B4-BE49-F238E27FC236}">
                  <a16:creationId xmlns:a16="http://schemas.microsoft.com/office/drawing/2014/main" id="{1ABB92B5-4398-4B75-A3B4-3A55C6BF1EA9}"/>
                </a:ext>
              </a:extLst>
            </p:cNvPr>
            <p:cNvSpPr>
              <a:spLocks noEditPoints="1"/>
            </p:cNvSpPr>
            <p:nvPr/>
          </p:nvSpPr>
          <p:spPr bwMode="auto">
            <a:xfrm>
              <a:off x="3336" y="1253"/>
              <a:ext cx="180" cy="108"/>
            </a:xfrm>
            <a:custGeom>
              <a:avLst/>
              <a:gdLst>
                <a:gd name="T0" fmla="*/ 127 w 180"/>
                <a:gd name="T1" fmla="*/ 108 h 108"/>
                <a:gd name="T2" fmla="*/ 180 w 180"/>
                <a:gd name="T3" fmla="*/ 54 h 108"/>
                <a:gd name="T4" fmla="*/ 127 w 180"/>
                <a:gd name="T5" fmla="*/ 0 h 108"/>
                <a:gd name="T6" fmla="*/ 114 w 180"/>
                <a:gd name="T7" fmla="*/ 13 h 108"/>
                <a:gd name="T8" fmla="*/ 156 w 180"/>
                <a:gd name="T9" fmla="*/ 55 h 108"/>
                <a:gd name="T10" fmla="*/ 114 w 180"/>
                <a:gd name="T11" fmla="*/ 97 h 108"/>
                <a:gd name="T12" fmla="*/ 127 w 180"/>
                <a:gd name="T13" fmla="*/ 108 h 108"/>
                <a:gd name="T14" fmla="*/ 54 w 180"/>
                <a:gd name="T15" fmla="*/ 108 h 108"/>
                <a:gd name="T16" fmla="*/ 0 w 180"/>
                <a:gd name="T17" fmla="*/ 54 h 108"/>
                <a:gd name="T18" fmla="*/ 54 w 180"/>
                <a:gd name="T19" fmla="*/ 0 h 108"/>
                <a:gd name="T20" fmla="*/ 67 w 180"/>
                <a:gd name="T21" fmla="*/ 13 h 108"/>
                <a:gd name="T22" fmla="*/ 25 w 180"/>
                <a:gd name="T23" fmla="*/ 55 h 108"/>
                <a:gd name="T24" fmla="*/ 66 w 180"/>
                <a:gd name="T25" fmla="*/ 97 h 108"/>
                <a:gd name="T26" fmla="*/ 54 w 180"/>
                <a:gd name="T2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108">
                  <a:moveTo>
                    <a:pt x="127" y="108"/>
                  </a:moveTo>
                  <a:lnTo>
                    <a:pt x="180" y="54"/>
                  </a:lnTo>
                  <a:lnTo>
                    <a:pt x="127" y="0"/>
                  </a:lnTo>
                  <a:lnTo>
                    <a:pt x="114" y="13"/>
                  </a:lnTo>
                  <a:lnTo>
                    <a:pt x="156" y="55"/>
                  </a:lnTo>
                  <a:lnTo>
                    <a:pt x="114" y="97"/>
                  </a:lnTo>
                  <a:lnTo>
                    <a:pt x="127" y="108"/>
                  </a:lnTo>
                  <a:close/>
                  <a:moveTo>
                    <a:pt x="54" y="108"/>
                  </a:moveTo>
                  <a:lnTo>
                    <a:pt x="0" y="54"/>
                  </a:lnTo>
                  <a:lnTo>
                    <a:pt x="54" y="0"/>
                  </a:lnTo>
                  <a:lnTo>
                    <a:pt x="67" y="13"/>
                  </a:lnTo>
                  <a:lnTo>
                    <a:pt x="25" y="55"/>
                  </a:lnTo>
                  <a:lnTo>
                    <a:pt x="66" y="97"/>
                  </a:lnTo>
                  <a:lnTo>
                    <a:pt x="54"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grpSp>
      <p:pic>
        <p:nvPicPr>
          <p:cNvPr id="46" name="Picture 45">
            <a:extLst>
              <a:ext uri="{FF2B5EF4-FFF2-40B4-BE49-F238E27FC236}">
                <a16:creationId xmlns:a16="http://schemas.microsoft.com/office/drawing/2014/main" id="{DB55EEBC-F45B-4CB7-A0A5-42062F57EC42}"/>
              </a:ext>
            </a:extLst>
          </p:cNvPr>
          <p:cNvPicPr>
            <a:picLocks noChangeAspect="1"/>
          </p:cNvPicPr>
          <p:nvPr/>
        </p:nvPicPr>
        <p:blipFill>
          <a:blip r:embed="rId11"/>
          <a:stretch>
            <a:fillRect/>
          </a:stretch>
        </p:blipFill>
        <p:spPr>
          <a:xfrm>
            <a:off x="5070240" y="2246201"/>
            <a:ext cx="2541835" cy="592086"/>
          </a:xfrm>
          <a:prstGeom prst="rect">
            <a:avLst/>
          </a:prstGeom>
        </p:spPr>
      </p:pic>
      <p:pic>
        <p:nvPicPr>
          <p:cNvPr id="47" name="Picture 46">
            <a:extLst>
              <a:ext uri="{FF2B5EF4-FFF2-40B4-BE49-F238E27FC236}">
                <a16:creationId xmlns:a16="http://schemas.microsoft.com/office/drawing/2014/main" id="{A6384901-A272-4D04-BE75-5AC6D3C82954}"/>
              </a:ext>
            </a:extLst>
          </p:cNvPr>
          <p:cNvPicPr>
            <a:picLocks noChangeAspect="1"/>
          </p:cNvPicPr>
          <p:nvPr/>
        </p:nvPicPr>
        <p:blipFill>
          <a:blip r:embed="rId12"/>
          <a:stretch>
            <a:fillRect/>
          </a:stretch>
        </p:blipFill>
        <p:spPr>
          <a:xfrm>
            <a:off x="7043122" y="2857552"/>
            <a:ext cx="885048" cy="1170508"/>
          </a:xfrm>
          <a:prstGeom prst="rect">
            <a:avLst/>
          </a:prstGeom>
        </p:spPr>
      </p:pic>
      <p:sp>
        <p:nvSpPr>
          <p:cNvPr id="56" name="Rectangle 55">
            <a:extLst>
              <a:ext uri="{FF2B5EF4-FFF2-40B4-BE49-F238E27FC236}">
                <a16:creationId xmlns:a16="http://schemas.microsoft.com/office/drawing/2014/main" id="{47448063-0071-4EDB-9549-7C69DFED27AC}"/>
              </a:ext>
            </a:extLst>
          </p:cNvPr>
          <p:cNvSpPr/>
          <p:nvPr/>
        </p:nvSpPr>
        <p:spPr bwMode="auto">
          <a:xfrm>
            <a:off x="8667648" y="4379440"/>
            <a:ext cx="3767945" cy="2615085"/>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7" name="Picture 56">
            <a:extLst>
              <a:ext uri="{FF2B5EF4-FFF2-40B4-BE49-F238E27FC236}">
                <a16:creationId xmlns:a16="http://schemas.microsoft.com/office/drawing/2014/main" id="{F0EE4F90-28BA-42B2-BA56-A90F4066EB62}"/>
              </a:ext>
            </a:extLst>
          </p:cNvPr>
          <p:cNvPicPr>
            <a:picLocks noChangeAspect="1"/>
          </p:cNvPicPr>
          <p:nvPr/>
        </p:nvPicPr>
        <p:blipFill>
          <a:blip r:embed="rId13"/>
          <a:stretch>
            <a:fillRect/>
          </a:stretch>
        </p:blipFill>
        <p:spPr>
          <a:xfrm>
            <a:off x="8833828" y="5239636"/>
            <a:ext cx="3246070" cy="1563627"/>
          </a:xfrm>
          <a:prstGeom prst="rect">
            <a:avLst/>
          </a:prstGeom>
        </p:spPr>
      </p:pic>
      <p:sp>
        <p:nvSpPr>
          <p:cNvPr id="58" name="Rectangle 57">
            <a:extLst>
              <a:ext uri="{FF2B5EF4-FFF2-40B4-BE49-F238E27FC236}">
                <a16:creationId xmlns:a16="http://schemas.microsoft.com/office/drawing/2014/main" id="{879AB647-E768-452C-A147-BB82ECEBAA4F}"/>
              </a:ext>
            </a:extLst>
          </p:cNvPr>
          <p:cNvSpPr/>
          <p:nvPr/>
        </p:nvSpPr>
        <p:spPr bwMode="auto">
          <a:xfrm>
            <a:off x="7413679" y="4379440"/>
            <a:ext cx="1258940" cy="26150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9" name="Picture 58">
            <a:extLst>
              <a:ext uri="{FF2B5EF4-FFF2-40B4-BE49-F238E27FC236}">
                <a16:creationId xmlns:a16="http://schemas.microsoft.com/office/drawing/2014/main" id="{AC4CEBB0-C8CE-488E-9766-89D30FDC3EFD}"/>
              </a:ext>
            </a:extLst>
          </p:cNvPr>
          <p:cNvPicPr>
            <a:picLocks noChangeAspect="1"/>
          </p:cNvPicPr>
          <p:nvPr/>
        </p:nvPicPr>
        <p:blipFill>
          <a:blip r:embed="rId14"/>
          <a:stretch>
            <a:fillRect/>
          </a:stretch>
        </p:blipFill>
        <p:spPr>
          <a:xfrm>
            <a:off x="7567778" y="4493094"/>
            <a:ext cx="904250" cy="727248"/>
          </a:xfrm>
          <a:prstGeom prst="rect">
            <a:avLst/>
          </a:prstGeom>
        </p:spPr>
      </p:pic>
      <p:sp>
        <p:nvSpPr>
          <p:cNvPr id="60" name="TextBox 59">
            <a:extLst>
              <a:ext uri="{FF2B5EF4-FFF2-40B4-BE49-F238E27FC236}">
                <a16:creationId xmlns:a16="http://schemas.microsoft.com/office/drawing/2014/main" id="{E05A4640-C927-49BE-8379-2F4767A6555F}"/>
              </a:ext>
            </a:extLst>
          </p:cNvPr>
          <p:cNvSpPr txBox="1"/>
          <p:nvPr/>
        </p:nvSpPr>
        <p:spPr>
          <a:xfrm>
            <a:off x="7568677" y="6312605"/>
            <a:ext cx="903080" cy="447772"/>
          </a:xfrm>
          <a:prstGeom prst="rect">
            <a:avLst/>
          </a:prstGeom>
          <a:noFill/>
        </p:spPr>
        <p:txBody>
          <a:bodyPr wrap="none" lIns="182854" tIns="146283" rIns="182854" bIns="146283" rtlCol="0">
            <a:spAutoFit/>
          </a:bodyPr>
          <a:lstStyle/>
          <a:p>
            <a:pPr defTabSz="621746">
              <a:lnSpc>
                <a:spcPct val="90000"/>
              </a:lnSpc>
              <a:spcAft>
                <a:spcPts val="600"/>
              </a:spcAft>
            </a:pPr>
            <a:r>
              <a:rPr lang="en-US" sz="1100" dirty="0">
                <a:solidFill>
                  <a:srgbClr val="505050"/>
                </a:solidFill>
                <a:latin typeface="Segoe UI"/>
              </a:rPr>
              <a:t>Web API</a:t>
            </a:r>
          </a:p>
        </p:txBody>
      </p:sp>
      <p:pic>
        <p:nvPicPr>
          <p:cNvPr id="61" name="Picture 60">
            <a:extLst>
              <a:ext uri="{FF2B5EF4-FFF2-40B4-BE49-F238E27FC236}">
                <a16:creationId xmlns:a16="http://schemas.microsoft.com/office/drawing/2014/main" id="{65AF5FC1-B195-43CC-876C-77F29DFF52D9}"/>
              </a:ext>
            </a:extLst>
          </p:cNvPr>
          <p:cNvPicPr>
            <a:picLocks noChangeAspect="1"/>
          </p:cNvPicPr>
          <p:nvPr/>
        </p:nvPicPr>
        <p:blipFill>
          <a:blip r:embed="rId15"/>
          <a:stretch>
            <a:fillRect/>
          </a:stretch>
        </p:blipFill>
        <p:spPr>
          <a:xfrm>
            <a:off x="9321743" y="5753713"/>
            <a:ext cx="2270239" cy="535473"/>
          </a:xfrm>
          <a:prstGeom prst="rect">
            <a:avLst/>
          </a:prstGeom>
        </p:spPr>
      </p:pic>
      <p:sp>
        <p:nvSpPr>
          <p:cNvPr id="62" name="Arrow: Right 61">
            <a:extLst>
              <a:ext uri="{FF2B5EF4-FFF2-40B4-BE49-F238E27FC236}">
                <a16:creationId xmlns:a16="http://schemas.microsoft.com/office/drawing/2014/main" id="{F775E5A3-BA46-4EF9-A6D1-F7D8675DE1EF}"/>
              </a:ext>
            </a:extLst>
          </p:cNvPr>
          <p:cNvSpPr/>
          <p:nvPr/>
        </p:nvSpPr>
        <p:spPr bwMode="auto">
          <a:xfrm>
            <a:off x="8282468" y="5818223"/>
            <a:ext cx="1029137" cy="4153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a:extLst>
              <a:ext uri="{FF2B5EF4-FFF2-40B4-BE49-F238E27FC236}">
                <a16:creationId xmlns:a16="http://schemas.microsoft.com/office/drawing/2014/main" id="{8AAD4808-825A-438E-BE4D-57A136D037EE}"/>
              </a:ext>
            </a:extLst>
          </p:cNvPr>
          <p:cNvPicPr>
            <a:picLocks noChangeAspect="1"/>
          </p:cNvPicPr>
          <p:nvPr/>
        </p:nvPicPr>
        <p:blipFill>
          <a:blip r:embed="rId16"/>
          <a:stretch>
            <a:fillRect/>
          </a:stretch>
        </p:blipFill>
        <p:spPr>
          <a:xfrm>
            <a:off x="7677631" y="5652718"/>
            <a:ext cx="726067" cy="727248"/>
          </a:xfrm>
          <a:prstGeom prst="rect">
            <a:avLst/>
          </a:prstGeom>
        </p:spPr>
      </p:pic>
      <p:pic>
        <p:nvPicPr>
          <p:cNvPr id="64" name="Picture 63">
            <a:extLst>
              <a:ext uri="{FF2B5EF4-FFF2-40B4-BE49-F238E27FC236}">
                <a16:creationId xmlns:a16="http://schemas.microsoft.com/office/drawing/2014/main" id="{2AA4D00C-F110-4DBB-9B52-269BB072DB12}"/>
              </a:ext>
            </a:extLst>
          </p:cNvPr>
          <p:cNvPicPr>
            <a:picLocks noChangeAspect="1"/>
          </p:cNvPicPr>
          <p:nvPr/>
        </p:nvPicPr>
        <p:blipFill>
          <a:blip r:embed="rId17"/>
          <a:stretch>
            <a:fillRect/>
          </a:stretch>
        </p:blipFill>
        <p:spPr>
          <a:xfrm>
            <a:off x="8692579" y="4218769"/>
            <a:ext cx="1029070" cy="820388"/>
          </a:xfrm>
          <a:prstGeom prst="rect">
            <a:avLst/>
          </a:prstGeom>
        </p:spPr>
      </p:pic>
      <p:sp>
        <p:nvSpPr>
          <p:cNvPr id="65" name="TextBox 64">
            <a:extLst>
              <a:ext uri="{FF2B5EF4-FFF2-40B4-BE49-F238E27FC236}">
                <a16:creationId xmlns:a16="http://schemas.microsoft.com/office/drawing/2014/main" id="{519468F9-1B46-460D-8AAC-6A8943F97166}"/>
              </a:ext>
            </a:extLst>
          </p:cNvPr>
          <p:cNvSpPr txBox="1"/>
          <p:nvPr/>
        </p:nvSpPr>
        <p:spPr>
          <a:xfrm>
            <a:off x="11346950" y="4379440"/>
            <a:ext cx="1087425" cy="464957"/>
          </a:xfrm>
          <a:prstGeom prst="rect">
            <a:avLst/>
          </a:prstGeom>
          <a:noFill/>
        </p:spPr>
        <p:txBody>
          <a:bodyPr wrap="none" lIns="182854" tIns="146283" rIns="182854" bIns="146283" rtlCol="0">
            <a:spAutoFit/>
          </a:bodyPr>
          <a:lstStyle/>
          <a:p>
            <a:pPr defTabSz="621746">
              <a:lnSpc>
                <a:spcPct val="90000"/>
              </a:lnSpc>
              <a:spcAft>
                <a:spcPts val="600"/>
              </a:spcAft>
            </a:pPr>
            <a:r>
              <a:rPr lang="en-US" sz="1224" b="1" dirty="0">
                <a:solidFill>
                  <a:srgbClr val="FFFFFF"/>
                </a:solidFill>
                <a:latin typeface="Segoe UI"/>
              </a:rPr>
              <a:t>ON PREM</a:t>
            </a:r>
          </a:p>
        </p:txBody>
      </p:sp>
      <p:pic>
        <p:nvPicPr>
          <p:cNvPr id="55" name="Picture 54">
            <a:extLst>
              <a:ext uri="{FF2B5EF4-FFF2-40B4-BE49-F238E27FC236}">
                <a16:creationId xmlns:a16="http://schemas.microsoft.com/office/drawing/2014/main" id="{F2A21F35-E9A5-4472-9F9D-E0F8C364BC39}"/>
              </a:ext>
            </a:extLst>
          </p:cNvPr>
          <p:cNvPicPr>
            <a:picLocks noChangeAspect="1"/>
          </p:cNvPicPr>
          <p:nvPr/>
        </p:nvPicPr>
        <p:blipFill>
          <a:blip r:embed="rId18"/>
          <a:stretch>
            <a:fillRect/>
          </a:stretch>
        </p:blipFill>
        <p:spPr>
          <a:xfrm>
            <a:off x="3670609" y="1079990"/>
            <a:ext cx="703548" cy="851941"/>
          </a:xfrm>
          <a:prstGeom prst="rect">
            <a:avLst/>
          </a:prstGeom>
        </p:spPr>
      </p:pic>
      <p:pic>
        <p:nvPicPr>
          <p:cNvPr id="66" name="Picture 65">
            <a:extLst>
              <a:ext uri="{FF2B5EF4-FFF2-40B4-BE49-F238E27FC236}">
                <a16:creationId xmlns:a16="http://schemas.microsoft.com/office/drawing/2014/main" id="{7A017D55-7E73-4765-AFCB-34BA47D2AC16}"/>
              </a:ext>
            </a:extLst>
          </p:cNvPr>
          <p:cNvPicPr>
            <a:picLocks noChangeAspect="1"/>
          </p:cNvPicPr>
          <p:nvPr/>
        </p:nvPicPr>
        <p:blipFill>
          <a:blip r:embed="rId19"/>
          <a:stretch>
            <a:fillRect/>
          </a:stretch>
        </p:blipFill>
        <p:spPr>
          <a:xfrm>
            <a:off x="9559042" y="820506"/>
            <a:ext cx="2124557" cy="1784989"/>
          </a:xfrm>
          <a:prstGeom prst="rect">
            <a:avLst/>
          </a:prstGeom>
        </p:spPr>
      </p:pic>
      <p:pic>
        <p:nvPicPr>
          <p:cNvPr id="67" name="Picture 66">
            <a:extLst>
              <a:ext uri="{FF2B5EF4-FFF2-40B4-BE49-F238E27FC236}">
                <a16:creationId xmlns:a16="http://schemas.microsoft.com/office/drawing/2014/main" id="{4B2AB733-9DB5-47DA-9721-F1747DC391FE}"/>
              </a:ext>
            </a:extLst>
          </p:cNvPr>
          <p:cNvPicPr>
            <a:picLocks noChangeAspect="1"/>
          </p:cNvPicPr>
          <p:nvPr/>
        </p:nvPicPr>
        <p:blipFill>
          <a:blip r:embed="rId20"/>
          <a:stretch>
            <a:fillRect/>
          </a:stretch>
        </p:blipFill>
        <p:spPr>
          <a:xfrm>
            <a:off x="8993710" y="2164963"/>
            <a:ext cx="693047" cy="694175"/>
          </a:xfrm>
          <a:prstGeom prst="rect">
            <a:avLst/>
          </a:prstGeom>
        </p:spPr>
      </p:pic>
      <p:pic>
        <p:nvPicPr>
          <p:cNvPr id="68" name="Picture 67">
            <a:extLst>
              <a:ext uri="{FF2B5EF4-FFF2-40B4-BE49-F238E27FC236}">
                <a16:creationId xmlns:a16="http://schemas.microsoft.com/office/drawing/2014/main" id="{6A4B2413-DAFD-4154-82B2-5929162E2D4C}"/>
              </a:ext>
            </a:extLst>
          </p:cNvPr>
          <p:cNvPicPr>
            <a:picLocks noChangeAspect="1"/>
          </p:cNvPicPr>
          <p:nvPr/>
        </p:nvPicPr>
        <p:blipFill>
          <a:blip r:embed="rId21"/>
          <a:stretch>
            <a:fillRect/>
          </a:stretch>
        </p:blipFill>
        <p:spPr>
          <a:xfrm>
            <a:off x="9553534" y="2168874"/>
            <a:ext cx="693047" cy="694175"/>
          </a:xfrm>
          <a:prstGeom prst="rect">
            <a:avLst/>
          </a:prstGeom>
        </p:spPr>
      </p:pic>
      <p:cxnSp>
        <p:nvCxnSpPr>
          <p:cNvPr id="70" name="Connector: Elbow 69">
            <a:extLst>
              <a:ext uri="{FF2B5EF4-FFF2-40B4-BE49-F238E27FC236}">
                <a16:creationId xmlns:a16="http://schemas.microsoft.com/office/drawing/2014/main" id="{964A2B4A-C073-44E4-8C6F-57C942521DAE}"/>
              </a:ext>
            </a:extLst>
          </p:cNvPr>
          <p:cNvCxnSpPr>
            <a:cxnSpLocks/>
            <a:stCxn id="25" idx="0"/>
          </p:cNvCxnSpPr>
          <p:nvPr/>
        </p:nvCxnSpPr>
        <p:spPr>
          <a:xfrm rot="5400000" flipH="1" flipV="1">
            <a:off x="1817017" y="157062"/>
            <a:ext cx="691718" cy="3015470"/>
          </a:xfrm>
          <a:prstGeom prst="bentConnector2">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0464544D-6282-48F7-A1F1-1EBC01E262A0}"/>
              </a:ext>
            </a:extLst>
          </p:cNvPr>
          <p:cNvCxnSpPr>
            <a:cxnSpLocks/>
            <a:stCxn id="43" idx="0"/>
          </p:cNvCxnSpPr>
          <p:nvPr/>
        </p:nvCxnSpPr>
        <p:spPr>
          <a:xfrm rot="5400000" flipH="1" flipV="1">
            <a:off x="2258351" y="607606"/>
            <a:ext cx="700933" cy="2123591"/>
          </a:xfrm>
          <a:prstGeom prst="bentConnector2">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73834F55-434D-4EF4-B939-88DAF83D49C2}"/>
              </a:ext>
            </a:extLst>
          </p:cNvPr>
          <p:cNvCxnSpPr>
            <a:cxnSpLocks/>
            <a:stCxn id="6" idx="0"/>
          </p:cNvCxnSpPr>
          <p:nvPr/>
        </p:nvCxnSpPr>
        <p:spPr>
          <a:xfrm rot="5400000" flipH="1" flipV="1">
            <a:off x="2801538" y="1137015"/>
            <a:ext cx="687155" cy="1050994"/>
          </a:xfrm>
          <a:prstGeom prst="bentConnector2">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AB6777B-B278-41C9-870F-213D6EEB2927}"/>
              </a:ext>
            </a:extLst>
          </p:cNvPr>
          <p:cNvCxnSpPr>
            <a:cxnSpLocks/>
            <a:stCxn id="66" idx="1"/>
            <a:endCxn id="10" idx="3"/>
          </p:cNvCxnSpPr>
          <p:nvPr/>
        </p:nvCxnSpPr>
        <p:spPr>
          <a:xfrm rot="10800000" flipV="1">
            <a:off x="7796588" y="1713001"/>
            <a:ext cx="1762456" cy="623498"/>
          </a:xfrm>
          <a:prstGeom prst="bentConnector3">
            <a:avLst>
              <a:gd name="adj1" fmla="val 50000"/>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CB41A7C3-82E5-4A8D-BC36-DB54FBEE1945}"/>
              </a:ext>
            </a:extLst>
          </p:cNvPr>
          <p:cNvCxnSpPr>
            <a:cxnSpLocks/>
            <a:stCxn id="47" idx="1"/>
            <a:endCxn id="48" idx="0"/>
          </p:cNvCxnSpPr>
          <p:nvPr/>
        </p:nvCxnSpPr>
        <p:spPr>
          <a:xfrm rot="10800000" flipV="1">
            <a:off x="5492842" y="3442805"/>
            <a:ext cx="1550282" cy="609664"/>
          </a:xfrm>
          <a:prstGeom prst="bentConnector2">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7952BF0-0995-4A8C-97BE-7321786BBA78}"/>
              </a:ext>
            </a:extLst>
          </p:cNvPr>
          <p:cNvCxnSpPr>
            <a:cxnSpLocks/>
            <a:stCxn id="48" idx="3"/>
            <a:endCxn id="59" idx="1"/>
          </p:cNvCxnSpPr>
          <p:nvPr/>
        </p:nvCxnSpPr>
        <p:spPr>
          <a:xfrm flipV="1">
            <a:off x="6840404" y="4856719"/>
            <a:ext cx="727375" cy="666779"/>
          </a:xfrm>
          <a:prstGeom prst="bentConnector3">
            <a:avLst>
              <a:gd name="adj1" fmla="val 50000"/>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4875675B-9B3A-4996-B987-2777BA9BD8DF}"/>
              </a:ext>
            </a:extLst>
          </p:cNvPr>
          <p:cNvCxnSpPr>
            <a:cxnSpLocks/>
            <a:stCxn id="48" idx="1"/>
            <a:endCxn id="24" idx="3"/>
          </p:cNvCxnSpPr>
          <p:nvPr/>
        </p:nvCxnSpPr>
        <p:spPr>
          <a:xfrm rot="10800000">
            <a:off x="2307715" y="4617406"/>
            <a:ext cx="1837560" cy="906093"/>
          </a:xfrm>
          <a:prstGeom prst="bentConnector3">
            <a:avLst>
              <a:gd name="adj1" fmla="val 50000"/>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94" name="Picture 93">
            <a:extLst>
              <a:ext uri="{FF2B5EF4-FFF2-40B4-BE49-F238E27FC236}">
                <a16:creationId xmlns:a16="http://schemas.microsoft.com/office/drawing/2014/main" id="{4EE33B2B-A512-4E58-9ABF-6D24D9178228}"/>
              </a:ext>
            </a:extLst>
          </p:cNvPr>
          <p:cNvPicPr>
            <a:picLocks noChangeAspect="1"/>
          </p:cNvPicPr>
          <p:nvPr/>
        </p:nvPicPr>
        <p:blipFill>
          <a:blip r:embed="rId10"/>
          <a:stretch>
            <a:fillRect/>
          </a:stretch>
        </p:blipFill>
        <p:spPr>
          <a:xfrm>
            <a:off x="3037279" y="5053535"/>
            <a:ext cx="611953" cy="758523"/>
          </a:xfrm>
          <a:prstGeom prst="rect">
            <a:avLst/>
          </a:prstGeom>
        </p:spPr>
      </p:pic>
    </p:spTree>
    <p:extLst>
      <p:ext uri="{BB962C8B-B14F-4D97-AF65-F5344CB8AC3E}">
        <p14:creationId xmlns:p14="http://schemas.microsoft.com/office/powerpoint/2010/main" val="61346792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9B9B92D8-6475-4983-BD16-FBD105F47429}"/>
              </a:ext>
            </a:extLst>
          </p:cNvPr>
          <p:cNvSpPr txBox="1"/>
          <p:nvPr/>
        </p:nvSpPr>
        <p:spPr>
          <a:xfrm>
            <a:off x="646219" y="238729"/>
            <a:ext cx="7555662" cy="1159035"/>
          </a:xfrm>
          <a:prstGeom prst="rect">
            <a:avLst/>
          </a:prstGeom>
          <a:noFill/>
        </p:spPr>
        <p:txBody>
          <a:bodyPr wrap="square" rtlCol="0">
            <a:spAutoFit/>
          </a:bodyPr>
          <a:lstStyle/>
          <a:p>
            <a:pPr algn="ctr" defTabSz="932341">
              <a:defRPr/>
            </a:pPr>
            <a:r>
              <a:rPr lang="en-US" sz="3466" dirty="0">
                <a:solidFill>
                  <a:prstClr val="black"/>
                </a:solidFill>
                <a:latin typeface="Segoe UI Light" panose="020B0502040204020203" pitchFamily="34" charset="0"/>
                <a:cs typeface="Segoe UI Light" panose="020B0502040204020203" pitchFamily="34" charset="0"/>
              </a:rPr>
              <a:t>Scenario #5 – SmartDocumentor Evaluation Forms (Paper)</a:t>
            </a:r>
          </a:p>
        </p:txBody>
      </p:sp>
      <p:sp>
        <p:nvSpPr>
          <p:cNvPr id="172" name="Rectangle 171">
            <a:extLst>
              <a:ext uri="{FF2B5EF4-FFF2-40B4-BE49-F238E27FC236}">
                <a16:creationId xmlns:a16="http://schemas.microsoft.com/office/drawing/2014/main" id="{E94B397D-3641-4446-BACE-FE98F0568B36}"/>
              </a:ext>
            </a:extLst>
          </p:cNvPr>
          <p:cNvSpPr/>
          <p:nvPr/>
        </p:nvSpPr>
        <p:spPr>
          <a:xfrm>
            <a:off x="56613" y="3433719"/>
            <a:ext cx="2273745" cy="400110"/>
          </a:xfrm>
          <a:prstGeom prst="rect">
            <a:avLst/>
          </a:prstGeom>
        </p:spPr>
        <p:txBody>
          <a:bodyPr wrap="square">
            <a:spAutoFit/>
          </a:bodyPr>
          <a:lstStyle/>
          <a:p>
            <a:pPr defTabSz="932681"/>
            <a:r>
              <a:rPr lang="en-US" sz="2000" b="1" dirty="0">
                <a:solidFill>
                  <a:srgbClr val="505050"/>
                </a:solidFill>
                <a:latin typeface="Segoe UI"/>
              </a:rPr>
              <a:t>Event Attendees</a:t>
            </a:r>
          </a:p>
        </p:txBody>
      </p:sp>
      <p:pic>
        <p:nvPicPr>
          <p:cNvPr id="173" name="Picture 172">
            <a:extLst>
              <a:ext uri="{FF2B5EF4-FFF2-40B4-BE49-F238E27FC236}">
                <a16:creationId xmlns:a16="http://schemas.microsoft.com/office/drawing/2014/main" id="{D5EE99F8-3682-4ED9-AAB0-F6829F01D3BF}"/>
              </a:ext>
            </a:extLst>
          </p:cNvPr>
          <p:cNvPicPr>
            <a:picLocks noChangeAspect="1"/>
          </p:cNvPicPr>
          <p:nvPr/>
        </p:nvPicPr>
        <p:blipFill>
          <a:blip r:embed="rId3"/>
          <a:stretch>
            <a:fillRect/>
          </a:stretch>
        </p:blipFill>
        <p:spPr>
          <a:xfrm>
            <a:off x="2017519" y="2026060"/>
            <a:ext cx="1073179" cy="1206391"/>
          </a:xfrm>
          <a:prstGeom prst="rect">
            <a:avLst/>
          </a:prstGeom>
        </p:spPr>
      </p:pic>
      <p:pic>
        <p:nvPicPr>
          <p:cNvPr id="174" name="Picture 173">
            <a:extLst>
              <a:ext uri="{FF2B5EF4-FFF2-40B4-BE49-F238E27FC236}">
                <a16:creationId xmlns:a16="http://schemas.microsoft.com/office/drawing/2014/main" id="{507882E0-9B9A-4900-A794-933D11602935}"/>
              </a:ext>
            </a:extLst>
          </p:cNvPr>
          <p:cNvPicPr>
            <a:picLocks noChangeAspect="1"/>
          </p:cNvPicPr>
          <p:nvPr/>
        </p:nvPicPr>
        <p:blipFill>
          <a:blip r:embed="rId4"/>
          <a:stretch>
            <a:fillRect/>
          </a:stretch>
        </p:blipFill>
        <p:spPr>
          <a:xfrm>
            <a:off x="182488" y="2299522"/>
            <a:ext cx="501847" cy="997592"/>
          </a:xfrm>
          <a:prstGeom prst="rect">
            <a:avLst/>
          </a:prstGeom>
        </p:spPr>
      </p:pic>
      <p:pic>
        <p:nvPicPr>
          <p:cNvPr id="175" name="Picture 174">
            <a:extLst>
              <a:ext uri="{FF2B5EF4-FFF2-40B4-BE49-F238E27FC236}">
                <a16:creationId xmlns:a16="http://schemas.microsoft.com/office/drawing/2014/main" id="{74745084-89EB-407D-8439-B35C674A0BA9}"/>
              </a:ext>
            </a:extLst>
          </p:cNvPr>
          <p:cNvPicPr>
            <a:picLocks noChangeAspect="1"/>
          </p:cNvPicPr>
          <p:nvPr/>
        </p:nvPicPr>
        <p:blipFill>
          <a:blip r:embed="rId5"/>
          <a:stretch>
            <a:fillRect/>
          </a:stretch>
        </p:blipFill>
        <p:spPr>
          <a:xfrm>
            <a:off x="754095" y="2299522"/>
            <a:ext cx="501847" cy="997592"/>
          </a:xfrm>
          <a:prstGeom prst="rect">
            <a:avLst/>
          </a:prstGeom>
        </p:spPr>
      </p:pic>
      <p:pic>
        <p:nvPicPr>
          <p:cNvPr id="176" name="Picture 175">
            <a:extLst>
              <a:ext uri="{FF2B5EF4-FFF2-40B4-BE49-F238E27FC236}">
                <a16:creationId xmlns:a16="http://schemas.microsoft.com/office/drawing/2014/main" id="{A3EC57FD-581A-4691-A089-5B94793026D5}"/>
              </a:ext>
            </a:extLst>
          </p:cNvPr>
          <p:cNvPicPr>
            <a:picLocks noChangeAspect="1"/>
          </p:cNvPicPr>
          <p:nvPr/>
        </p:nvPicPr>
        <p:blipFill>
          <a:blip r:embed="rId6"/>
          <a:stretch>
            <a:fillRect/>
          </a:stretch>
        </p:blipFill>
        <p:spPr>
          <a:xfrm>
            <a:off x="1308325" y="2290679"/>
            <a:ext cx="501847" cy="997592"/>
          </a:xfrm>
          <a:prstGeom prst="rect">
            <a:avLst/>
          </a:prstGeom>
        </p:spPr>
      </p:pic>
      <p:pic>
        <p:nvPicPr>
          <p:cNvPr id="177" name="Picture 176">
            <a:extLst>
              <a:ext uri="{FF2B5EF4-FFF2-40B4-BE49-F238E27FC236}">
                <a16:creationId xmlns:a16="http://schemas.microsoft.com/office/drawing/2014/main" id="{ECB3456F-A3F1-47DC-ABFF-B4DBAF9C1594}"/>
              </a:ext>
            </a:extLst>
          </p:cNvPr>
          <p:cNvPicPr>
            <a:picLocks noChangeAspect="1"/>
          </p:cNvPicPr>
          <p:nvPr/>
        </p:nvPicPr>
        <p:blipFill>
          <a:blip r:embed="rId7"/>
          <a:stretch>
            <a:fillRect/>
          </a:stretch>
        </p:blipFill>
        <p:spPr>
          <a:xfrm>
            <a:off x="508372" y="2519503"/>
            <a:ext cx="501847" cy="997592"/>
          </a:xfrm>
          <a:prstGeom prst="rect">
            <a:avLst/>
          </a:prstGeom>
        </p:spPr>
      </p:pic>
      <p:pic>
        <p:nvPicPr>
          <p:cNvPr id="178" name="Picture 177">
            <a:extLst>
              <a:ext uri="{FF2B5EF4-FFF2-40B4-BE49-F238E27FC236}">
                <a16:creationId xmlns:a16="http://schemas.microsoft.com/office/drawing/2014/main" id="{72ADFC9D-8FC6-4DB0-AE12-804A88F79B10}"/>
              </a:ext>
            </a:extLst>
          </p:cNvPr>
          <p:cNvPicPr>
            <a:picLocks noChangeAspect="1"/>
          </p:cNvPicPr>
          <p:nvPr/>
        </p:nvPicPr>
        <p:blipFill>
          <a:blip r:embed="rId8"/>
          <a:stretch>
            <a:fillRect/>
          </a:stretch>
        </p:blipFill>
        <p:spPr>
          <a:xfrm>
            <a:off x="1063710" y="2519503"/>
            <a:ext cx="501847" cy="997592"/>
          </a:xfrm>
          <a:prstGeom prst="rect">
            <a:avLst/>
          </a:prstGeom>
        </p:spPr>
      </p:pic>
      <p:cxnSp>
        <p:nvCxnSpPr>
          <p:cNvPr id="179" name="Connector: Elbow 178">
            <a:extLst>
              <a:ext uri="{FF2B5EF4-FFF2-40B4-BE49-F238E27FC236}">
                <a16:creationId xmlns:a16="http://schemas.microsoft.com/office/drawing/2014/main" id="{C4FB184A-10A8-4550-930B-49859D3EF467}"/>
              </a:ext>
            </a:extLst>
          </p:cNvPr>
          <p:cNvCxnSpPr>
            <a:cxnSpLocks/>
            <a:stCxn id="172" idx="2"/>
            <a:endCxn id="184" idx="1"/>
          </p:cNvCxnSpPr>
          <p:nvPr/>
        </p:nvCxnSpPr>
        <p:spPr>
          <a:xfrm rot="16200000" flipH="1">
            <a:off x="367811" y="4659503"/>
            <a:ext cx="1978346" cy="326997"/>
          </a:xfrm>
          <a:prstGeom prst="bentConnector2">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80" name="Group 179">
            <a:extLst>
              <a:ext uri="{FF2B5EF4-FFF2-40B4-BE49-F238E27FC236}">
                <a16:creationId xmlns:a16="http://schemas.microsoft.com/office/drawing/2014/main" id="{F32EFE2F-135F-458E-A524-7AEB6A5D68C1}"/>
              </a:ext>
            </a:extLst>
          </p:cNvPr>
          <p:cNvGrpSpPr/>
          <p:nvPr/>
        </p:nvGrpSpPr>
        <p:grpSpPr>
          <a:xfrm>
            <a:off x="6205020" y="3570666"/>
            <a:ext cx="1312262" cy="1057382"/>
            <a:chOff x="6205018" y="3570675"/>
            <a:chExt cx="1312448" cy="1057531"/>
          </a:xfrm>
        </p:grpSpPr>
        <p:pic>
          <p:nvPicPr>
            <p:cNvPr id="181" name="Picture 180">
              <a:extLst>
                <a:ext uri="{FF2B5EF4-FFF2-40B4-BE49-F238E27FC236}">
                  <a16:creationId xmlns:a16="http://schemas.microsoft.com/office/drawing/2014/main" id="{BBE9B03D-FBEF-4942-8606-F8DD7AA42343}"/>
                </a:ext>
              </a:extLst>
            </p:cNvPr>
            <p:cNvPicPr>
              <a:picLocks noChangeAspect="1"/>
            </p:cNvPicPr>
            <p:nvPr/>
          </p:nvPicPr>
          <p:blipFill>
            <a:blip r:embed="rId9"/>
            <a:stretch>
              <a:fillRect/>
            </a:stretch>
          </p:blipFill>
          <p:spPr>
            <a:xfrm>
              <a:off x="6225922" y="3570675"/>
              <a:ext cx="1291544" cy="872616"/>
            </a:xfrm>
            <a:prstGeom prst="rect">
              <a:avLst/>
            </a:prstGeom>
          </p:spPr>
        </p:pic>
        <p:pic>
          <p:nvPicPr>
            <p:cNvPr id="182" name="Picture 181">
              <a:extLst>
                <a:ext uri="{FF2B5EF4-FFF2-40B4-BE49-F238E27FC236}">
                  <a16:creationId xmlns:a16="http://schemas.microsoft.com/office/drawing/2014/main" id="{B80D3075-EE62-4CF1-86E8-B27E5EBDD003}"/>
                </a:ext>
              </a:extLst>
            </p:cNvPr>
            <p:cNvPicPr>
              <a:picLocks noChangeAspect="1"/>
            </p:cNvPicPr>
            <p:nvPr/>
          </p:nvPicPr>
          <p:blipFill>
            <a:blip r:embed="rId10"/>
            <a:stretch>
              <a:fillRect/>
            </a:stretch>
          </p:blipFill>
          <p:spPr>
            <a:xfrm>
              <a:off x="6205018" y="4136961"/>
              <a:ext cx="1189335" cy="491245"/>
            </a:xfrm>
            <a:prstGeom prst="rect">
              <a:avLst/>
            </a:prstGeom>
          </p:spPr>
        </p:pic>
      </p:grpSp>
      <p:grpSp>
        <p:nvGrpSpPr>
          <p:cNvPr id="183" name="Group 182">
            <a:extLst>
              <a:ext uri="{FF2B5EF4-FFF2-40B4-BE49-F238E27FC236}">
                <a16:creationId xmlns:a16="http://schemas.microsoft.com/office/drawing/2014/main" id="{D8905C39-B399-497F-B7A9-F8F5AED84F75}"/>
              </a:ext>
            </a:extLst>
          </p:cNvPr>
          <p:cNvGrpSpPr/>
          <p:nvPr/>
        </p:nvGrpSpPr>
        <p:grpSpPr>
          <a:xfrm>
            <a:off x="1520483" y="4671193"/>
            <a:ext cx="2100312" cy="2281963"/>
            <a:chOff x="1519816" y="4671360"/>
            <a:chExt cx="2100610" cy="2282286"/>
          </a:xfrm>
        </p:grpSpPr>
        <p:pic>
          <p:nvPicPr>
            <p:cNvPr id="184" name="Picture 183">
              <a:extLst>
                <a:ext uri="{FF2B5EF4-FFF2-40B4-BE49-F238E27FC236}">
                  <a16:creationId xmlns:a16="http://schemas.microsoft.com/office/drawing/2014/main" id="{05DFE92A-AD88-4879-9DEA-1AF14201C145}"/>
                </a:ext>
              </a:extLst>
            </p:cNvPr>
            <p:cNvPicPr>
              <a:picLocks noChangeAspect="1"/>
            </p:cNvPicPr>
            <p:nvPr/>
          </p:nvPicPr>
          <p:blipFill>
            <a:blip r:embed="rId11"/>
            <a:stretch>
              <a:fillRect/>
            </a:stretch>
          </p:blipFill>
          <p:spPr>
            <a:xfrm>
              <a:off x="1519816" y="4671360"/>
              <a:ext cx="2100610" cy="2282286"/>
            </a:xfrm>
            <a:prstGeom prst="rect">
              <a:avLst/>
            </a:prstGeom>
          </p:spPr>
        </p:pic>
        <p:pic>
          <p:nvPicPr>
            <p:cNvPr id="185" name="Picture 184">
              <a:extLst>
                <a:ext uri="{FF2B5EF4-FFF2-40B4-BE49-F238E27FC236}">
                  <a16:creationId xmlns:a16="http://schemas.microsoft.com/office/drawing/2014/main" id="{A8A3F726-4058-4DAD-A148-A8A6845F8E0B}"/>
                </a:ext>
              </a:extLst>
            </p:cNvPr>
            <p:cNvPicPr>
              <a:picLocks noChangeAspect="1"/>
            </p:cNvPicPr>
            <p:nvPr/>
          </p:nvPicPr>
          <p:blipFill>
            <a:blip r:embed="rId9"/>
            <a:stretch>
              <a:fillRect/>
            </a:stretch>
          </p:blipFill>
          <p:spPr>
            <a:xfrm>
              <a:off x="1748612" y="4939021"/>
              <a:ext cx="839640" cy="567292"/>
            </a:xfrm>
            <a:prstGeom prst="rect">
              <a:avLst/>
            </a:prstGeom>
          </p:spPr>
        </p:pic>
      </p:grpSp>
      <p:grpSp>
        <p:nvGrpSpPr>
          <p:cNvPr id="186" name="Group 185">
            <a:extLst>
              <a:ext uri="{FF2B5EF4-FFF2-40B4-BE49-F238E27FC236}">
                <a16:creationId xmlns:a16="http://schemas.microsoft.com/office/drawing/2014/main" id="{B3C308F8-3F42-44DA-A8BC-6195936F0C0E}"/>
              </a:ext>
            </a:extLst>
          </p:cNvPr>
          <p:cNvGrpSpPr/>
          <p:nvPr/>
        </p:nvGrpSpPr>
        <p:grpSpPr>
          <a:xfrm>
            <a:off x="6001815" y="5470948"/>
            <a:ext cx="1296391" cy="872493"/>
            <a:chOff x="6001782" y="5471227"/>
            <a:chExt cx="1296575" cy="872616"/>
          </a:xfrm>
        </p:grpSpPr>
        <p:pic>
          <p:nvPicPr>
            <p:cNvPr id="187" name="Picture 186">
              <a:extLst>
                <a:ext uri="{FF2B5EF4-FFF2-40B4-BE49-F238E27FC236}">
                  <a16:creationId xmlns:a16="http://schemas.microsoft.com/office/drawing/2014/main" id="{FC16EED9-FE4D-447A-9AD5-9BE9A8A0290A}"/>
                </a:ext>
              </a:extLst>
            </p:cNvPr>
            <p:cNvPicPr>
              <a:picLocks noChangeAspect="1"/>
            </p:cNvPicPr>
            <p:nvPr/>
          </p:nvPicPr>
          <p:blipFill>
            <a:blip r:embed="rId9"/>
            <a:stretch>
              <a:fillRect/>
            </a:stretch>
          </p:blipFill>
          <p:spPr>
            <a:xfrm>
              <a:off x="6002858" y="5471227"/>
              <a:ext cx="1291544" cy="872616"/>
            </a:xfrm>
            <a:prstGeom prst="rect">
              <a:avLst/>
            </a:prstGeom>
          </p:spPr>
        </p:pic>
        <p:pic>
          <p:nvPicPr>
            <p:cNvPr id="188" name="Picture 187">
              <a:extLst>
                <a:ext uri="{FF2B5EF4-FFF2-40B4-BE49-F238E27FC236}">
                  <a16:creationId xmlns:a16="http://schemas.microsoft.com/office/drawing/2014/main" id="{CCDF4DC1-64A5-48F1-B2F0-09167CD989A5}"/>
                </a:ext>
              </a:extLst>
            </p:cNvPr>
            <p:cNvPicPr>
              <a:picLocks noChangeAspect="1"/>
            </p:cNvPicPr>
            <p:nvPr/>
          </p:nvPicPr>
          <p:blipFill>
            <a:blip r:embed="rId12"/>
            <a:stretch>
              <a:fillRect/>
            </a:stretch>
          </p:blipFill>
          <p:spPr>
            <a:xfrm>
              <a:off x="6998041" y="5942142"/>
              <a:ext cx="300316" cy="392789"/>
            </a:xfrm>
            <a:prstGeom prst="rect">
              <a:avLst/>
            </a:prstGeom>
          </p:spPr>
        </p:pic>
        <p:pic>
          <p:nvPicPr>
            <p:cNvPr id="189" name="Picture 188">
              <a:extLst>
                <a:ext uri="{FF2B5EF4-FFF2-40B4-BE49-F238E27FC236}">
                  <a16:creationId xmlns:a16="http://schemas.microsoft.com/office/drawing/2014/main" id="{25AA1B2C-9072-43A2-8C21-7F67B4976773}"/>
                </a:ext>
              </a:extLst>
            </p:cNvPr>
            <p:cNvPicPr>
              <a:picLocks noChangeAspect="1"/>
            </p:cNvPicPr>
            <p:nvPr/>
          </p:nvPicPr>
          <p:blipFill>
            <a:blip r:embed="rId13"/>
            <a:stretch>
              <a:fillRect/>
            </a:stretch>
          </p:blipFill>
          <p:spPr>
            <a:xfrm>
              <a:off x="6001782" y="5942142"/>
              <a:ext cx="311631" cy="393294"/>
            </a:xfrm>
            <a:prstGeom prst="rect">
              <a:avLst/>
            </a:prstGeom>
          </p:spPr>
        </p:pic>
        <p:pic>
          <p:nvPicPr>
            <p:cNvPr id="190" name="Picture 189">
              <a:extLst>
                <a:ext uri="{FF2B5EF4-FFF2-40B4-BE49-F238E27FC236}">
                  <a16:creationId xmlns:a16="http://schemas.microsoft.com/office/drawing/2014/main" id="{8E7C2E21-2F23-48D5-9C82-754B1E1C95A8}"/>
                </a:ext>
              </a:extLst>
            </p:cNvPr>
            <p:cNvPicPr>
              <a:picLocks noChangeAspect="1"/>
            </p:cNvPicPr>
            <p:nvPr/>
          </p:nvPicPr>
          <p:blipFill>
            <a:blip r:embed="rId14"/>
            <a:stretch>
              <a:fillRect/>
            </a:stretch>
          </p:blipFill>
          <p:spPr>
            <a:xfrm>
              <a:off x="6300401" y="5942142"/>
              <a:ext cx="347476" cy="392789"/>
            </a:xfrm>
            <a:prstGeom prst="rect">
              <a:avLst/>
            </a:prstGeom>
          </p:spPr>
        </p:pic>
        <p:pic>
          <p:nvPicPr>
            <p:cNvPr id="191" name="Picture 190">
              <a:extLst>
                <a:ext uri="{FF2B5EF4-FFF2-40B4-BE49-F238E27FC236}">
                  <a16:creationId xmlns:a16="http://schemas.microsoft.com/office/drawing/2014/main" id="{B0C5FE63-C100-46A5-8F3E-0F9BB679122E}"/>
                </a:ext>
              </a:extLst>
            </p:cNvPr>
            <p:cNvPicPr>
              <a:picLocks noChangeAspect="1"/>
            </p:cNvPicPr>
            <p:nvPr/>
          </p:nvPicPr>
          <p:blipFill>
            <a:blip r:embed="rId15"/>
            <a:stretch>
              <a:fillRect/>
            </a:stretch>
          </p:blipFill>
          <p:spPr>
            <a:xfrm>
              <a:off x="6650565" y="5931893"/>
              <a:ext cx="347490" cy="403038"/>
            </a:xfrm>
            <a:prstGeom prst="rect">
              <a:avLst/>
            </a:prstGeom>
          </p:spPr>
        </p:pic>
      </p:grpSp>
      <p:cxnSp>
        <p:nvCxnSpPr>
          <p:cNvPr id="193" name="Connector: Elbow 192">
            <a:extLst>
              <a:ext uri="{FF2B5EF4-FFF2-40B4-BE49-F238E27FC236}">
                <a16:creationId xmlns:a16="http://schemas.microsoft.com/office/drawing/2014/main" id="{502001B0-6508-431F-B9CD-79CEC68854F3}"/>
              </a:ext>
            </a:extLst>
          </p:cNvPr>
          <p:cNvCxnSpPr>
            <a:cxnSpLocks/>
            <a:stCxn id="222" idx="3"/>
            <a:endCxn id="187" idx="1"/>
          </p:cNvCxnSpPr>
          <p:nvPr/>
        </p:nvCxnSpPr>
        <p:spPr>
          <a:xfrm flipV="1">
            <a:off x="5448415" y="5907194"/>
            <a:ext cx="554473" cy="793"/>
          </a:xfrm>
          <a:prstGeom prst="bentConnector3">
            <a:avLst>
              <a:gd name="adj1" fmla="val 50000"/>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61366424-3419-4D66-818B-6D45A8E57792}"/>
              </a:ext>
            </a:extLst>
          </p:cNvPr>
          <p:cNvCxnSpPr>
            <a:cxnSpLocks/>
            <a:stCxn id="187" idx="3"/>
          </p:cNvCxnSpPr>
          <p:nvPr/>
        </p:nvCxnSpPr>
        <p:spPr>
          <a:xfrm>
            <a:off x="7294249" y="5907195"/>
            <a:ext cx="808841" cy="1078"/>
          </a:xfrm>
          <a:prstGeom prst="bentConnector3">
            <a:avLst>
              <a:gd name="adj1" fmla="val 50000"/>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E5D50733-B461-4BB2-979B-60DF15860718}"/>
              </a:ext>
            </a:extLst>
          </p:cNvPr>
          <p:cNvCxnSpPr>
            <a:cxnSpLocks/>
            <a:endCxn id="181" idx="3"/>
          </p:cNvCxnSpPr>
          <p:nvPr/>
        </p:nvCxnSpPr>
        <p:spPr>
          <a:xfrm rot="16200000" flipV="1">
            <a:off x="7358393" y="4165800"/>
            <a:ext cx="1406432" cy="1088652"/>
          </a:xfrm>
          <a:prstGeom prst="bentConnector2">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96" name="Group 195">
            <a:extLst>
              <a:ext uri="{FF2B5EF4-FFF2-40B4-BE49-F238E27FC236}">
                <a16:creationId xmlns:a16="http://schemas.microsoft.com/office/drawing/2014/main" id="{0EF3D2C7-8F60-4383-A185-7AFAB55073E4}"/>
              </a:ext>
            </a:extLst>
          </p:cNvPr>
          <p:cNvGrpSpPr/>
          <p:nvPr/>
        </p:nvGrpSpPr>
        <p:grpSpPr>
          <a:xfrm>
            <a:off x="8285994" y="350685"/>
            <a:ext cx="3855784" cy="2436397"/>
            <a:chOff x="8286286" y="350238"/>
            <a:chExt cx="3856332" cy="2436743"/>
          </a:xfrm>
        </p:grpSpPr>
        <p:pic>
          <p:nvPicPr>
            <p:cNvPr id="197" name="Picture 196">
              <a:extLst>
                <a:ext uri="{FF2B5EF4-FFF2-40B4-BE49-F238E27FC236}">
                  <a16:creationId xmlns:a16="http://schemas.microsoft.com/office/drawing/2014/main" id="{1C045FFD-9291-4D25-BD83-2E2895DA0B18}"/>
                </a:ext>
              </a:extLst>
            </p:cNvPr>
            <p:cNvPicPr>
              <a:picLocks noChangeAspect="1"/>
            </p:cNvPicPr>
            <p:nvPr/>
          </p:nvPicPr>
          <p:blipFill>
            <a:blip r:embed="rId16"/>
            <a:stretch>
              <a:fillRect/>
            </a:stretch>
          </p:blipFill>
          <p:spPr>
            <a:xfrm>
              <a:off x="11279941" y="527871"/>
              <a:ext cx="862677" cy="1591173"/>
            </a:xfrm>
            <a:prstGeom prst="rect">
              <a:avLst/>
            </a:prstGeom>
          </p:spPr>
        </p:pic>
        <p:sp>
          <p:nvSpPr>
            <p:cNvPr id="198" name="Rectangle 197">
              <a:extLst>
                <a:ext uri="{FF2B5EF4-FFF2-40B4-BE49-F238E27FC236}">
                  <a16:creationId xmlns:a16="http://schemas.microsoft.com/office/drawing/2014/main" id="{9269BDC0-EB34-4C64-9EF2-279949C8107C}"/>
                </a:ext>
              </a:extLst>
            </p:cNvPr>
            <p:cNvSpPr/>
            <p:nvPr/>
          </p:nvSpPr>
          <p:spPr>
            <a:xfrm>
              <a:off x="11295870" y="2103934"/>
              <a:ext cx="846748" cy="400167"/>
            </a:xfrm>
            <a:prstGeom prst="rect">
              <a:avLst/>
            </a:prstGeom>
          </p:spPr>
          <p:txBody>
            <a:bodyPr wrap="square">
              <a:spAutoFit/>
            </a:bodyPr>
            <a:lstStyle/>
            <a:p>
              <a:pPr algn="ctr" defTabSz="932681"/>
              <a:r>
                <a:rPr lang="en-US" sz="2000" dirty="0">
                  <a:solidFill>
                    <a:srgbClr val="FFFFFF"/>
                  </a:solidFill>
                  <a:latin typeface="Segoe UI"/>
                </a:rPr>
                <a:t>KPI’s</a:t>
              </a:r>
            </a:p>
          </p:txBody>
        </p:sp>
        <p:grpSp>
          <p:nvGrpSpPr>
            <p:cNvPr id="199" name="Group 198">
              <a:extLst>
                <a:ext uri="{FF2B5EF4-FFF2-40B4-BE49-F238E27FC236}">
                  <a16:creationId xmlns:a16="http://schemas.microsoft.com/office/drawing/2014/main" id="{6B562375-D755-4483-B29B-ED8EB79FA1FA}"/>
                </a:ext>
              </a:extLst>
            </p:cNvPr>
            <p:cNvGrpSpPr/>
            <p:nvPr/>
          </p:nvGrpSpPr>
          <p:grpSpPr>
            <a:xfrm>
              <a:off x="8286286" y="350238"/>
              <a:ext cx="3001492" cy="2436743"/>
              <a:chOff x="4165000" y="830290"/>
              <a:chExt cx="3001492" cy="2436743"/>
            </a:xfrm>
          </p:grpSpPr>
          <p:pic>
            <p:nvPicPr>
              <p:cNvPr id="200" name="Picture 199">
                <a:extLst>
                  <a:ext uri="{FF2B5EF4-FFF2-40B4-BE49-F238E27FC236}">
                    <a16:creationId xmlns:a16="http://schemas.microsoft.com/office/drawing/2014/main" id="{8E4310C4-AF78-4865-8BC6-97FF4FE08C06}"/>
                  </a:ext>
                </a:extLst>
              </p:cNvPr>
              <p:cNvPicPr>
                <a:picLocks noChangeAspect="1"/>
              </p:cNvPicPr>
              <p:nvPr/>
            </p:nvPicPr>
            <p:blipFill>
              <a:blip r:embed="rId17"/>
              <a:stretch>
                <a:fillRect/>
              </a:stretch>
            </p:blipFill>
            <p:spPr>
              <a:xfrm>
                <a:off x="4165000" y="830290"/>
                <a:ext cx="3001492" cy="2436743"/>
              </a:xfrm>
              <a:prstGeom prst="rect">
                <a:avLst/>
              </a:prstGeom>
            </p:spPr>
          </p:pic>
          <p:pic>
            <p:nvPicPr>
              <p:cNvPr id="201" name="Picture 200">
                <a:extLst>
                  <a:ext uri="{FF2B5EF4-FFF2-40B4-BE49-F238E27FC236}">
                    <a16:creationId xmlns:a16="http://schemas.microsoft.com/office/drawing/2014/main" id="{5E7E55F7-4023-4869-B3EE-18B7EB8620C7}"/>
                  </a:ext>
                </a:extLst>
              </p:cNvPr>
              <p:cNvPicPr>
                <a:picLocks noChangeAspect="1"/>
              </p:cNvPicPr>
              <p:nvPr/>
            </p:nvPicPr>
            <p:blipFill>
              <a:blip r:embed="rId18"/>
              <a:stretch>
                <a:fillRect/>
              </a:stretch>
            </p:blipFill>
            <p:spPr>
              <a:xfrm>
                <a:off x="4413693" y="957593"/>
                <a:ext cx="2524624" cy="1480478"/>
              </a:xfrm>
              <a:prstGeom prst="rect">
                <a:avLst/>
              </a:prstGeom>
            </p:spPr>
          </p:pic>
        </p:grpSp>
      </p:grpSp>
      <p:sp>
        <p:nvSpPr>
          <p:cNvPr id="204" name="Rectangle 203">
            <a:extLst>
              <a:ext uri="{FF2B5EF4-FFF2-40B4-BE49-F238E27FC236}">
                <a16:creationId xmlns:a16="http://schemas.microsoft.com/office/drawing/2014/main" id="{B6CD715B-217A-496A-98E0-38E66FDA5ED4}"/>
              </a:ext>
            </a:extLst>
          </p:cNvPr>
          <p:cNvSpPr/>
          <p:nvPr/>
        </p:nvSpPr>
        <p:spPr>
          <a:xfrm>
            <a:off x="9831603" y="4333641"/>
            <a:ext cx="1698450" cy="584519"/>
          </a:xfrm>
          <a:prstGeom prst="rect">
            <a:avLst/>
          </a:prstGeom>
        </p:spPr>
        <p:txBody>
          <a:bodyPr wrap="square">
            <a:spAutoFit/>
          </a:bodyPr>
          <a:lstStyle/>
          <a:p>
            <a:pPr algn="ctr" defTabSz="932681"/>
            <a:r>
              <a:rPr lang="en-US" sz="1599" dirty="0">
                <a:solidFill>
                  <a:srgbClr val="505050"/>
                </a:solidFill>
                <a:latin typeface="Segoe UI"/>
              </a:rPr>
              <a:t>Azure</a:t>
            </a:r>
          </a:p>
          <a:p>
            <a:pPr algn="ctr" defTabSz="932681"/>
            <a:r>
              <a:rPr lang="en-US" sz="1599" dirty="0">
                <a:solidFill>
                  <a:srgbClr val="505050"/>
                </a:solidFill>
                <a:latin typeface="Segoe UI"/>
              </a:rPr>
              <a:t>Functions</a:t>
            </a:r>
          </a:p>
        </p:txBody>
      </p:sp>
      <p:sp>
        <p:nvSpPr>
          <p:cNvPr id="207" name="Rectangle 206">
            <a:extLst>
              <a:ext uri="{FF2B5EF4-FFF2-40B4-BE49-F238E27FC236}">
                <a16:creationId xmlns:a16="http://schemas.microsoft.com/office/drawing/2014/main" id="{8B71E00F-2971-4697-96DC-0AE16560F532}"/>
              </a:ext>
            </a:extLst>
          </p:cNvPr>
          <p:cNvSpPr/>
          <p:nvPr/>
        </p:nvSpPr>
        <p:spPr>
          <a:xfrm>
            <a:off x="8872529" y="4311812"/>
            <a:ext cx="1252121" cy="830612"/>
          </a:xfrm>
          <a:prstGeom prst="rect">
            <a:avLst/>
          </a:prstGeom>
        </p:spPr>
        <p:txBody>
          <a:bodyPr wrap="square">
            <a:spAutoFit/>
          </a:bodyPr>
          <a:lstStyle/>
          <a:p>
            <a:pPr algn="ctr" defTabSz="932681"/>
            <a:r>
              <a:rPr lang="en-US" sz="1599" dirty="0">
                <a:solidFill>
                  <a:srgbClr val="505050"/>
                </a:solidFill>
                <a:latin typeface="Segoe UI"/>
              </a:rPr>
              <a:t>Microsoft</a:t>
            </a:r>
          </a:p>
          <a:p>
            <a:pPr algn="ctr" defTabSz="932681"/>
            <a:r>
              <a:rPr lang="en-US" sz="1599" dirty="0">
                <a:solidFill>
                  <a:srgbClr val="505050"/>
                </a:solidFill>
                <a:latin typeface="Segoe UI"/>
              </a:rPr>
              <a:t>Flow or Logic Apps</a:t>
            </a:r>
          </a:p>
        </p:txBody>
      </p:sp>
      <p:pic>
        <p:nvPicPr>
          <p:cNvPr id="208" name="Picture 207">
            <a:extLst>
              <a:ext uri="{FF2B5EF4-FFF2-40B4-BE49-F238E27FC236}">
                <a16:creationId xmlns:a16="http://schemas.microsoft.com/office/drawing/2014/main" id="{4C05DD26-2717-4980-8A80-F4F7C1085F4C}"/>
              </a:ext>
            </a:extLst>
          </p:cNvPr>
          <p:cNvPicPr>
            <a:picLocks noChangeAspect="1"/>
          </p:cNvPicPr>
          <p:nvPr/>
        </p:nvPicPr>
        <p:blipFill>
          <a:blip r:embed="rId19"/>
          <a:stretch>
            <a:fillRect/>
          </a:stretch>
        </p:blipFill>
        <p:spPr>
          <a:xfrm>
            <a:off x="11295212" y="3691679"/>
            <a:ext cx="807272" cy="612214"/>
          </a:xfrm>
          <a:prstGeom prst="rect">
            <a:avLst/>
          </a:prstGeom>
        </p:spPr>
      </p:pic>
      <p:pic>
        <p:nvPicPr>
          <p:cNvPr id="209" name="Picture 208">
            <a:extLst>
              <a:ext uri="{FF2B5EF4-FFF2-40B4-BE49-F238E27FC236}">
                <a16:creationId xmlns:a16="http://schemas.microsoft.com/office/drawing/2014/main" id="{780C44A5-4DE4-48F5-87B1-BBA8E6FFF951}"/>
              </a:ext>
            </a:extLst>
          </p:cNvPr>
          <p:cNvPicPr>
            <a:picLocks noChangeAspect="1"/>
          </p:cNvPicPr>
          <p:nvPr/>
        </p:nvPicPr>
        <p:blipFill>
          <a:blip r:embed="rId20"/>
          <a:stretch>
            <a:fillRect/>
          </a:stretch>
        </p:blipFill>
        <p:spPr>
          <a:xfrm>
            <a:off x="10308832" y="3634378"/>
            <a:ext cx="802197" cy="742475"/>
          </a:xfrm>
          <a:prstGeom prst="rect">
            <a:avLst/>
          </a:prstGeom>
        </p:spPr>
      </p:pic>
      <p:sp>
        <p:nvSpPr>
          <p:cNvPr id="210" name="Rectangle 209">
            <a:extLst>
              <a:ext uri="{FF2B5EF4-FFF2-40B4-BE49-F238E27FC236}">
                <a16:creationId xmlns:a16="http://schemas.microsoft.com/office/drawing/2014/main" id="{F8C1CAA8-A2B6-485A-ADFB-C99943D2BF21}"/>
              </a:ext>
            </a:extLst>
          </p:cNvPr>
          <p:cNvSpPr/>
          <p:nvPr/>
        </p:nvSpPr>
        <p:spPr>
          <a:xfrm>
            <a:off x="10869238" y="4404359"/>
            <a:ext cx="1698450" cy="338426"/>
          </a:xfrm>
          <a:prstGeom prst="rect">
            <a:avLst/>
          </a:prstGeom>
        </p:spPr>
        <p:txBody>
          <a:bodyPr wrap="square">
            <a:spAutoFit/>
          </a:bodyPr>
          <a:lstStyle/>
          <a:p>
            <a:pPr algn="ctr" defTabSz="932681"/>
            <a:r>
              <a:rPr lang="en-US" sz="1599" dirty="0">
                <a:solidFill>
                  <a:srgbClr val="505050"/>
                </a:solidFill>
                <a:latin typeface="Segoe UI"/>
              </a:rPr>
              <a:t>Power BI</a:t>
            </a:r>
          </a:p>
        </p:txBody>
      </p:sp>
      <p:cxnSp>
        <p:nvCxnSpPr>
          <p:cNvPr id="219" name="Connector: Elbow 218">
            <a:extLst>
              <a:ext uri="{FF2B5EF4-FFF2-40B4-BE49-F238E27FC236}">
                <a16:creationId xmlns:a16="http://schemas.microsoft.com/office/drawing/2014/main" id="{B1E5BC68-8227-4045-8B3A-44D30A326BA3}"/>
              </a:ext>
            </a:extLst>
          </p:cNvPr>
          <p:cNvCxnSpPr>
            <a:cxnSpLocks/>
            <a:endCxn id="204" idx="2"/>
          </p:cNvCxnSpPr>
          <p:nvPr/>
        </p:nvCxnSpPr>
        <p:spPr>
          <a:xfrm flipV="1">
            <a:off x="8621066" y="4918160"/>
            <a:ext cx="2059762" cy="495184"/>
          </a:xfrm>
          <a:prstGeom prst="bentConnector2">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D5F993B0-C880-4179-AB14-734756A0D28E}"/>
              </a:ext>
            </a:extLst>
          </p:cNvPr>
          <p:cNvCxnSpPr>
            <a:cxnSpLocks/>
            <a:stCxn id="209" idx="0"/>
            <a:endCxn id="200" idx="2"/>
          </p:cNvCxnSpPr>
          <p:nvPr/>
        </p:nvCxnSpPr>
        <p:spPr>
          <a:xfrm rot="16200000" flipV="1">
            <a:off x="9824581" y="2749027"/>
            <a:ext cx="847294" cy="923405"/>
          </a:xfrm>
          <a:prstGeom prst="bentConnector3">
            <a:avLst>
              <a:gd name="adj1" fmla="val 50000"/>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21" name="Group 220">
            <a:extLst>
              <a:ext uri="{FF2B5EF4-FFF2-40B4-BE49-F238E27FC236}">
                <a16:creationId xmlns:a16="http://schemas.microsoft.com/office/drawing/2014/main" id="{4CCECF7E-E56E-4B53-995F-FA133ABB4109}"/>
              </a:ext>
            </a:extLst>
          </p:cNvPr>
          <p:cNvGrpSpPr/>
          <p:nvPr/>
        </p:nvGrpSpPr>
        <p:grpSpPr>
          <a:xfrm>
            <a:off x="3324890" y="5323534"/>
            <a:ext cx="2123526" cy="1168904"/>
            <a:chOff x="3324479" y="5323793"/>
            <a:chExt cx="2123827" cy="1169069"/>
          </a:xfrm>
        </p:grpSpPr>
        <p:pic>
          <p:nvPicPr>
            <p:cNvPr id="222" name="Picture 221">
              <a:extLst>
                <a:ext uri="{FF2B5EF4-FFF2-40B4-BE49-F238E27FC236}">
                  <a16:creationId xmlns:a16="http://schemas.microsoft.com/office/drawing/2014/main" id="{C860A1AD-3338-4D67-BEEF-38401DD606BA}"/>
                </a:ext>
              </a:extLst>
            </p:cNvPr>
            <p:cNvPicPr>
              <a:picLocks noChangeAspect="1"/>
            </p:cNvPicPr>
            <p:nvPr/>
          </p:nvPicPr>
          <p:blipFill>
            <a:blip r:embed="rId21">
              <a:duotone>
                <a:prstClr val="black"/>
                <a:schemeClr val="accent6">
                  <a:tint val="45000"/>
                  <a:satMod val="400000"/>
                </a:schemeClr>
              </a:duotone>
            </a:blip>
            <a:stretch>
              <a:fillRect/>
            </a:stretch>
          </p:blipFill>
          <p:spPr>
            <a:xfrm>
              <a:off x="3985989" y="5323793"/>
              <a:ext cx="1462317" cy="1169069"/>
            </a:xfrm>
            <a:prstGeom prst="rect">
              <a:avLst/>
            </a:prstGeom>
          </p:spPr>
        </p:pic>
        <p:cxnSp>
          <p:nvCxnSpPr>
            <p:cNvPr id="223" name="Connector: Elbow 222">
              <a:extLst>
                <a:ext uri="{FF2B5EF4-FFF2-40B4-BE49-F238E27FC236}">
                  <a16:creationId xmlns:a16="http://schemas.microsoft.com/office/drawing/2014/main" id="{5E369584-A00F-4B6F-A9CB-01BB9B7D9CD5}"/>
                </a:ext>
              </a:extLst>
            </p:cNvPr>
            <p:cNvCxnSpPr>
              <a:cxnSpLocks/>
              <a:endCxn id="222" idx="1"/>
            </p:cNvCxnSpPr>
            <p:nvPr/>
          </p:nvCxnSpPr>
          <p:spPr>
            <a:xfrm>
              <a:off x="3324479" y="5907535"/>
              <a:ext cx="661510" cy="793"/>
            </a:xfrm>
            <a:prstGeom prst="bentConnector3">
              <a:avLst>
                <a:gd name="adj1" fmla="val 50000"/>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pic>
        <p:nvPicPr>
          <p:cNvPr id="224" name="Picture 223">
            <a:extLst>
              <a:ext uri="{FF2B5EF4-FFF2-40B4-BE49-F238E27FC236}">
                <a16:creationId xmlns:a16="http://schemas.microsoft.com/office/drawing/2014/main" id="{A167F87B-8A43-4B4B-9EE9-A36DB156A2AA}"/>
              </a:ext>
            </a:extLst>
          </p:cNvPr>
          <p:cNvPicPr>
            <a:picLocks noChangeAspect="1"/>
          </p:cNvPicPr>
          <p:nvPr/>
        </p:nvPicPr>
        <p:blipFill>
          <a:blip r:embed="rId22"/>
          <a:stretch>
            <a:fillRect/>
          </a:stretch>
        </p:blipFill>
        <p:spPr>
          <a:xfrm>
            <a:off x="8201880" y="5562180"/>
            <a:ext cx="4063778" cy="946602"/>
          </a:xfrm>
          <a:prstGeom prst="rect">
            <a:avLst/>
          </a:prstGeom>
        </p:spPr>
      </p:pic>
      <p:pic>
        <p:nvPicPr>
          <p:cNvPr id="225" name="Picture 224">
            <a:extLst>
              <a:ext uri="{FF2B5EF4-FFF2-40B4-BE49-F238E27FC236}">
                <a16:creationId xmlns:a16="http://schemas.microsoft.com/office/drawing/2014/main" id="{EEC5E80B-4D48-40C9-9178-86CFFF0E4870}"/>
              </a:ext>
            </a:extLst>
          </p:cNvPr>
          <p:cNvPicPr>
            <a:picLocks noChangeAspect="1"/>
          </p:cNvPicPr>
          <p:nvPr/>
        </p:nvPicPr>
        <p:blipFill>
          <a:blip r:embed="rId23"/>
          <a:stretch>
            <a:fillRect/>
          </a:stretch>
        </p:blipFill>
        <p:spPr>
          <a:xfrm>
            <a:off x="9121698" y="3686197"/>
            <a:ext cx="870582" cy="679110"/>
          </a:xfrm>
          <a:prstGeom prst="rect">
            <a:avLst/>
          </a:prstGeom>
        </p:spPr>
      </p:pic>
      <p:pic>
        <p:nvPicPr>
          <p:cNvPr id="44" name="Picture 43">
            <a:extLst>
              <a:ext uri="{FF2B5EF4-FFF2-40B4-BE49-F238E27FC236}">
                <a16:creationId xmlns:a16="http://schemas.microsoft.com/office/drawing/2014/main" id="{6718B3BE-B67D-456E-AE2A-957B3CA7C9A9}"/>
              </a:ext>
            </a:extLst>
          </p:cNvPr>
          <p:cNvPicPr>
            <a:picLocks noChangeAspect="1"/>
          </p:cNvPicPr>
          <p:nvPr/>
        </p:nvPicPr>
        <p:blipFill>
          <a:blip r:embed="rId24"/>
          <a:stretch>
            <a:fillRect/>
          </a:stretch>
        </p:blipFill>
        <p:spPr>
          <a:xfrm>
            <a:off x="8666509" y="3281238"/>
            <a:ext cx="828161" cy="651757"/>
          </a:xfrm>
          <a:prstGeom prst="rect">
            <a:avLst/>
          </a:prstGeom>
        </p:spPr>
      </p:pic>
    </p:spTree>
    <p:extLst>
      <p:ext uri="{BB962C8B-B14F-4D97-AF65-F5344CB8AC3E}">
        <p14:creationId xmlns:p14="http://schemas.microsoft.com/office/powerpoint/2010/main" val="361002454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tanding next to a building&#10;&#10;Description automatically generated">
            <a:extLst>
              <a:ext uri="{FF2B5EF4-FFF2-40B4-BE49-F238E27FC236}">
                <a16:creationId xmlns:a16="http://schemas.microsoft.com/office/drawing/2014/main" id="{5DB1C1DE-88EA-4C25-B9F7-06A8E924ECA7}"/>
              </a:ext>
            </a:extLst>
          </p:cNvPr>
          <p:cNvPicPr>
            <a:picLocks noChangeAspect="1"/>
          </p:cNvPicPr>
          <p:nvPr/>
        </p:nvPicPr>
        <p:blipFill rotWithShape="1">
          <a:blip r:embed="rId2"/>
          <a:srcRect t="6814" b="8660"/>
          <a:stretch/>
        </p:blipFill>
        <p:spPr>
          <a:xfrm>
            <a:off x="882" y="-1"/>
            <a:ext cx="12434711" cy="6994525"/>
          </a:xfrm>
          <a:prstGeom prst="rect">
            <a:avLst/>
          </a:prstGeom>
        </p:spPr>
      </p:pic>
      <p:sp>
        <p:nvSpPr>
          <p:cNvPr id="7" name="Rectangle 6">
            <a:extLst>
              <a:ext uri="{FF2B5EF4-FFF2-40B4-BE49-F238E27FC236}">
                <a16:creationId xmlns:a16="http://schemas.microsoft.com/office/drawing/2014/main" id="{826FE027-41E5-4EB3-955C-790156ACC8DB}"/>
              </a:ext>
            </a:extLst>
          </p:cNvPr>
          <p:cNvSpPr/>
          <p:nvPr/>
        </p:nvSpPr>
        <p:spPr bwMode="auto">
          <a:xfrm>
            <a:off x="882" y="4697557"/>
            <a:ext cx="12434711" cy="2296967"/>
          </a:xfrm>
          <a:prstGeom prst="rect">
            <a:avLst/>
          </a:prstGeom>
          <a:solidFill>
            <a:schemeClr val="bg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pt-PT" sz="3264"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itle 3">
            <a:extLst>
              <a:ext uri="{FF2B5EF4-FFF2-40B4-BE49-F238E27FC236}">
                <a16:creationId xmlns:a16="http://schemas.microsoft.com/office/drawing/2014/main" id="{8E5A3BE4-2C88-4FA9-99A8-5418A250310C}"/>
              </a:ext>
            </a:extLst>
          </p:cNvPr>
          <p:cNvSpPr txBox="1">
            <a:spLocks/>
          </p:cNvSpPr>
          <p:nvPr/>
        </p:nvSpPr>
        <p:spPr>
          <a:xfrm>
            <a:off x="883" y="4697557"/>
            <a:ext cx="12434711" cy="2442287"/>
          </a:xfrm>
          <a:prstGeom prst="rect">
            <a:avLst/>
          </a:prstGeom>
        </p:spPr>
        <p:txBody>
          <a:bodyPr vert="horz" wrap="square" lIns="198955" tIns="124347" rIns="198955" bIns="124347" rtlCol="0" anchor="t">
            <a:noAutofit/>
          </a:bodyPr>
          <a:lstStyle>
            <a:defPPr>
              <a:defRPr lang="en-US"/>
            </a:defPPr>
            <a:lvl1pPr marR="0" lvl="0" indent="0" defTabSz="932742" fontAlgn="auto">
              <a:lnSpc>
                <a:spcPct val="90000"/>
              </a:lnSpc>
              <a:spcBef>
                <a:spcPct val="0"/>
              </a:spcBef>
              <a:spcAft>
                <a:spcPts val="0"/>
              </a:spcAft>
              <a:buClrTx/>
              <a:buSzTx/>
              <a:buFontTx/>
              <a:buNone/>
              <a:tabLst/>
              <a:defRPr kumimoji="0" sz="6000" b="0" i="0" u="none" strike="noStrike" cap="none" spc="-102" normalizeH="0" baseline="0">
                <a:ln w="3175">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pPr defTabSz="1268436">
              <a:defRPr/>
            </a:pPr>
            <a:r>
              <a:rPr lang="en-US" sz="8159" spc="-139" dirty="0">
                <a:solidFill>
                  <a:srgbClr val="505050"/>
                </a:solidFill>
                <a:latin typeface="Segoe UI Light"/>
              </a:rPr>
              <a:t>How this is </a:t>
            </a:r>
            <a:r>
              <a:rPr lang="en-US" sz="8159" spc="-139" dirty="0">
                <a:solidFill>
                  <a:srgbClr val="FF0000"/>
                </a:solidFill>
              </a:rPr>
              <a:t>helping</a:t>
            </a:r>
            <a:r>
              <a:rPr lang="en-US" sz="8159" spc="-139" dirty="0">
                <a:solidFill>
                  <a:srgbClr val="505050"/>
                </a:solidFill>
                <a:latin typeface="Segoe UI Light"/>
              </a:rPr>
              <a:t> us</a:t>
            </a:r>
            <a:r>
              <a:rPr lang="en-US" sz="8159" spc="-139" dirty="0">
                <a:latin typeface="Segoe UI Light"/>
                <a:cs typeface="Segoe UI" pitchFamily="34" charset="0"/>
              </a:rPr>
              <a:t> </a:t>
            </a:r>
            <a:r>
              <a:rPr lang="en-US" sz="8159" spc="-139" dirty="0">
                <a:solidFill>
                  <a:srgbClr val="FF0000"/>
                </a:solidFill>
              </a:rPr>
              <a:t>Expand </a:t>
            </a:r>
            <a:r>
              <a:rPr lang="en-US" sz="8159" spc="-139" dirty="0">
                <a:solidFill>
                  <a:srgbClr val="505050"/>
                </a:solidFill>
                <a:latin typeface="Segoe UI Light"/>
              </a:rPr>
              <a:t>our </a:t>
            </a:r>
            <a:r>
              <a:rPr lang="en-US" sz="8159" spc="-139" dirty="0">
                <a:solidFill>
                  <a:srgbClr val="FF0000"/>
                </a:solidFill>
              </a:rPr>
              <a:t>business</a:t>
            </a:r>
            <a:r>
              <a:rPr lang="en-US" sz="8159" spc="-139" dirty="0">
                <a:solidFill>
                  <a:srgbClr val="505050"/>
                </a:solidFill>
                <a:latin typeface="Segoe UI Light"/>
              </a:rPr>
              <a:t>?</a:t>
            </a:r>
          </a:p>
          <a:p>
            <a:pPr defTabSz="1268436"/>
            <a:endParaRPr lang="en-US" sz="8159" spc="-139" dirty="0"/>
          </a:p>
        </p:txBody>
      </p:sp>
    </p:spTree>
    <p:extLst>
      <p:ext uri="{BB962C8B-B14F-4D97-AF65-F5344CB8AC3E}">
        <p14:creationId xmlns:p14="http://schemas.microsoft.com/office/powerpoint/2010/main" val="122720992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next to a building&#10;&#10;Description automatically generated">
            <a:extLst>
              <a:ext uri="{FF2B5EF4-FFF2-40B4-BE49-F238E27FC236}">
                <a16:creationId xmlns:a16="http://schemas.microsoft.com/office/drawing/2014/main" id="{44F3913F-0FBE-46ED-9B20-7711D275DBED}"/>
              </a:ext>
            </a:extLst>
          </p:cNvPr>
          <p:cNvPicPr>
            <a:picLocks noChangeAspect="1"/>
          </p:cNvPicPr>
          <p:nvPr/>
        </p:nvPicPr>
        <p:blipFill rotWithShape="1">
          <a:blip r:embed="rId2"/>
          <a:srcRect t="6814" b="8660"/>
          <a:stretch/>
        </p:blipFill>
        <p:spPr>
          <a:xfrm>
            <a:off x="882" y="-1"/>
            <a:ext cx="12434711" cy="6994525"/>
          </a:xfrm>
          <a:prstGeom prst="rect">
            <a:avLst/>
          </a:prstGeom>
        </p:spPr>
      </p:pic>
      <p:pic>
        <p:nvPicPr>
          <p:cNvPr id="4" name="Picture 3">
            <a:extLst>
              <a:ext uri="{FF2B5EF4-FFF2-40B4-BE49-F238E27FC236}">
                <a16:creationId xmlns:a16="http://schemas.microsoft.com/office/drawing/2014/main" id="{A8F000BB-F1AA-42DF-9A80-80CEE645C033}"/>
              </a:ext>
            </a:extLst>
          </p:cNvPr>
          <p:cNvPicPr>
            <a:picLocks noChangeAspect="1"/>
          </p:cNvPicPr>
          <p:nvPr/>
        </p:nvPicPr>
        <p:blipFill>
          <a:blip r:embed="rId3"/>
          <a:stretch>
            <a:fillRect/>
          </a:stretch>
        </p:blipFill>
        <p:spPr>
          <a:xfrm>
            <a:off x="8459503" y="-1"/>
            <a:ext cx="3976090" cy="6994525"/>
          </a:xfrm>
          <a:prstGeom prst="rect">
            <a:avLst/>
          </a:prstGeom>
        </p:spPr>
      </p:pic>
      <p:pic>
        <p:nvPicPr>
          <p:cNvPr id="1026" name="Imagem 2" descr="image001">
            <a:extLst>
              <a:ext uri="{FF2B5EF4-FFF2-40B4-BE49-F238E27FC236}">
                <a16:creationId xmlns:a16="http://schemas.microsoft.com/office/drawing/2014/main" id="{1E609300-B28B-43CD-90FC-AC883879A3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 y="2489457"/>
            <a:ext cx="8458621" cy="450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396855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next to a building&#10;&#10;Description automatically generated">
            <a:extLst>
              <a:ext uri="{FF2B5EF4-FFF2-40B4-BE49-F238E27FC236}">
                <a16:creationId xmlns:a16="http://schemas.microsoft.com/office/drawing/2014/main" id="{44F3913F-0FBE-46ED-9B20-7711D275DBED}"/>
              </a:ext>
            </a:extLst>
          </p:cNvPr>
          <p:cNvPicPr>
            <a:picLocks noChangeAspect="1"/>
          </p:cNvPicPr>
          <p:nvPr/>
        </p:nvPicPr>
        <p:blipFill rotWithShape="1">
          <a:blip r:embed="rId2"/>
          <a:srcRect t="6814" b="8660"/>
          <a:stretch/>
        </p:blipFill>
        <p:spPr>
          <a:xfrm>
            <a:off x="882" y="-1"/>
            <a:ext cx="12434711" cy="6994525"/>
          </a:xfrm>
          <a:prstGeom prst="rect">
            <a:avLst/>
          </a:prstGeom>
        </p:spPr>
      </p:pic>
      <p:pic>
        <p:nvPicPr>
          <p:cNvPr id="3" name="Picture 2">
            <a:extLst>
              <a:ext uri="{FF2B5EF4-FFF2-40B4-BE49-F238E27FC236}">
                <a16:creationId xmlns:a16="http://schemas.microsoft.com/office/drawing/2014/main" id="{1D26181B-0CC0-42F0-B701-C9858B9F08F6}"/>
              </a:ext>
            </a:extLst>
          </p:cNvPr>
          <p:cNvPicPr>
            <a:picLocks noChangeAspect="1"/>
          </p:cNvPicPr>
          <p:nvPr/>
        </p:nvPicPr>
        <p:blipFill>
          <a:blip r:embed="rId3"/>
          <a:stretch>
            <a:fillRect/>
          </a:stretch>
        </p:blipFill>
        <p:spPr>
          <a:xfrm>
            <a:off x="-22945" y="3256361"/>
            <a:ext cx="7874421" cy="3867602"/>
          </a:xfrm>
          <a:prstGeom prst="rect">
            <a:avLst/>
          </a:prstGeom>
        </p:spPr>
      </p:pic>
      <p:pic>
        <p:nvPicPr>
          <p:cNvPr id="5" name="Picture 4">
            <a:extLst>
              <a:ext uri="{FF2B5EF4-FFF2-40B4-BE49-F238E27FC236}">
                <a16:creationId xmlns:a16="http://schemas.microsoft.com/office/drawing/2014/main" id="{14B1EEFF-95CB-4B9B-9BC2-974E304D891A}"/>
              </a:ext>
            </a:extLst>
          </p:cNvPr>
          <p:cNvPicPr>
            <a:picLocks noChangeAspect="1"/>
          </p:cNvPicPr>
          <p:nvPr/>
        </p:nvPicPr>
        <p:blipFill>
          <a:blip r:embed="rId4"/>
          <a:stretch>
            <a:fillRect/>
          </a:stretch>
        </p:blipFill>
        <p:spPr>
          <a:xfrm>
            <a:off x="1971319" y="-31130"/>
            <a:ext cx="1995620" cy="3549978"/>
          </a:xfrm>
          <a:prstGeom prst="rect">
            <a:avLst/>
          </a:prstGeom>
        </p:spPr>
      </p:pic>
      <p:pic>
        <p:nvPicPr>
          <p:cNvPr id="1028" name="Picture 6" descr="image010">
            <a:extLst>
              <a:ext uri="{FF2B5EF4-FFF2-40B4-BE49-F238E27FC236}">
                <a16:creationId xmlns:a16="http://schemas.microsoft.com/office/drawing/2014/main" id="{C3673B0D-2679-4B97-9CA3-9D7BD1FE91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06" y="-20718"/>
            <a:ext cx="1977631" cy="355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7" descr="image018">
            <a:extLst>
              <a:ext uri="{FF2B5EF4-FFF2-40B4-BE49-F238E27FC236}">
                <a16:creationId xmlns:a16="http://schemas.microsoft.com/office/drawing/2014/main" id="{33A741D5-CC28-4A56-98AB-6CDAAB0462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9082" y="0"/>
            <a:ext cx="4176464" cy="3130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33CBA314-E684-430E-846D-900D6E296C0E}"/>
              </a:ext>
            </a:extLst>
          </p:cNvPr>
          <p:cNvPicPr>
            <a:picLocks noChangeAspect="1"/>
          </p:cNvPicPr>
          <p:nvPr/>
        </p:nvPicPr>
        <p:blipFill>
          <a:blip r:embed="rId7"/>
          <a:stretch>
            <a:fillRect/>
          </a:stretch>
        </p:blipFill>
        <p:spPr>
          <a:xfrm>
            <a:off x="6683279" y="4559826"/>
            <a:ext cx="5753196" cy="2564137"/>
          </a:xfrm>
          <a:prstGeom prst="rect">
            <a:avLst/>
          </a:prstGeom>
        </p:spPr>
      </p:pic>
      <p:pic>
        <p:nvPicPr>
          <p:cNvPr id="1030" name="Picture 9" descr="image012">
            <a:extLst>
              <a:ext uri="{FF2B5EF4-FFF2-40B4-BE49-F238E27FC236}">
                <a16:creationId xmlns:a16="http://schemas.microsoft.com/office/drawing/2014/main" id="{80196A84-9CB7-4A1E-9548-B88272E7E5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0242" y="751636"/>
            <a:ext cx="2458037" cy="420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283450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19" name="Rectangle 18"/>
          <p:cNvSpPr/>
          <p:nvPr/>
        </p:nvSpPr>
        <p:spPr bwMode="auto">
          <a:xfrm>
            <a:off x="1225549" y="4519132"/>
            <a:ext cx="9985378" cy="729982"/>
          </a:xfrm>
          <a:prstGeom prst="rect">
            <a:avLst/>
          </a:prstGeom>
          <a:solidFill>
            <a:srgbClr val="282828"/>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137141" rIns="91423" bIns="137141"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299" indent="-460299" defTabSz="914247">
              <a:lnSpc>
                <a:spcPct val="90000"/>
              </a:lnSpc>
              <a:spcBef>
                <a:spcPct val="20000"/>
              </a:spcBef>
              <a:buSzPct val="90000"/>
              <a:buBlip>
                <a:blip r:embed="rId4"/>
              </a:buBlip>
            </a:pPr>
            <a:endParaRPr lang="en-US" sz="2400" dirty="0">
              <a:gradFill>
                <a:gsLst>
                  <a:gs pos="0">
                    <a:srgbClr val="FFFFFF"/>
                  </a:gs>
                  <a:gs pos="100000">
                    <a:srgbClr val="FFFFFF"/>
                  </a:gs>
                </a:gsLst>
                <a:lin ang="5400000" scaled="0"/>
              </a:gradFill>
              <a:latin typeface="Segoe UI"/>
            </a:endParaRPr>
          </a:p>
        </p:txBody>
      </p:sp>
      <p:grpSp>
        <p:nvGrpSpPr>
          <p:cNvPr id="20" name="Group 19"/>
          <p:cNvGrpSpPr/>
          <p:nvPr/>
        </p:nvGrpSpPr>
        <p:grpSpPr>
          <a:xfrm>
            <a:off x="3986305" y="1841314"/>
            <a:ext cx="7220942" cy="2683860"/>
            <a:chOff x="476254" y="2417159"/>
            <a:chExt cx="11204704" cy="1958897"/>
          </a:xfrm>
        </p:grpSpPr>
        <p:sp>
          <p:nvSpPr>
            <p:cNvPr id="21" name="Rectangle 20"/>
            <p:cNvSpPr/>
            <p:nvPr/>
          </p:nvSpPr>
          <p:spPr bwMode="auto">
            <a:xfrm>
              <a:off x="507868" y="2417159"/>
              <a:ext cx="11173090" cy="1958897"/>
            </a:xfrm>
            <a:prstGeom prst="rect">
              <a:avLst/>
            </a:prstGeom>
            <a:solidFill>
              <a:schemeClr val="bg2">
                <a:alpha val="70000"/>
              </a:schemeClr>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137141" rIns="91423" bIns="137141"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60299" indent="-460299" defTabSz="914247">
                <a:lnSpc>
                  <a:spcPct val="90000"/>
                </a:lnSpc>
                <a:spcBef>
                  <a:spcPct val="20000"/>
                </a:spcBef>
                <a:buSzPct val="90000"/>
                <a:buBlip>
                  <a:blip r:embed="rId4"/>
                </a:buBlip>
              </a:pPr>
              <a:endParaRPr lang="en-US" sz="2400" dirty="0">
                <a:gradFill>
                  <a:gsLst>
                    <a:gs pos="0">
                      <a:srgbClr val="FFFFFF"/>
                    </a:gs>
                    <a:gs pos="100000">
                      <a:srgbClr val="FFFFFF"/>
                    </a:gs>
                  </a:gsLst>
                  <a:lin ang="5400000" scaled="0"/>
                </a:gradFill>
                <a:latin typeface="Segoe UI"/>
              </a:endParaRPr>
            </a:p>
          </p:txBody>
        </p:sp>
        <p:sp>
          <p:nvSpPr>
            <p:cNvPr id="22" name="Rectangle 21"/>
            <p:cNvSpPr/>
            <p:nvPr/>
          </p:nvSpPr>
          <p:spPr>
            <a:xfrm>
              <a:off x="476254" y="3205405"/>
              <a:ext cx="11013090" cy="1010881"/>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60281" lvl="1" indent="-403157" defTabSz="914247">
                <a:lnSpc>
                  <a:spcPct val="90000"/>
                </a:lnSpc>
                <a:spcBef>
                  <a:spcPct val="20000"/>
                </a:spcBef>
                <a:buSzPct val="105000"/>
                <a:buBlip>
                  <a:blip r:embed="rId5"/>
                </a:buBlip>
              </a:pPr>
              <a:r>
                <a:rPr lang="en-US" sz="2000" dirty="0">
                  <a:solidFill>
                    <a:srgbClr val="FFFFFF">
                      <a:alpha val="99000"/>
                    </a:srgbClr>
                  </a:solidFill>
                  <a:latin typeface="Segoe UI"/>
                </a:rPr>
                <a:t>sandro.pereira@devscope.net</a:t>
              </a:r>
            </a:p>
            <a:p>
              <a:pPr marL="860281" lvl="1" indent="-403157" defTabSz="914247">
                <a:lnSpc>
                  <a:spcPct val="90000"/>
                </a:lnSpc>
                <a:spcBef>
                  <a:spcPct val="20000"/>
                </a:spcBef>
                <a:buSzPct val="105000"/>
                <a:buBlip>
                  <a:blip r:embed="rId5"/>
                </a:buBlip>
              </a:pPr>
              <a:r>
                <a:rPr lang="en-US" sz="2000" noProof="1">
                  <a:solidFill>
                    <a:srgbClr val="FFFFFF">
                      <a:alpha val="99000"/>
                    </a:srgbClr>
                  </a:solidFill>
                  <a:latin typeface="Segoe UI"/>
                </a:rPr>
                <a:t>linkedin.com/in/sandropereira</a:t>
              </a:r>
            </a:p>
            <a:p>
              <a:pPr marL="860281" lvl="1" indent="-403157" defTabSz="914247">
                <a:lnSpc>
                  <a:spcPct val="90000"/>
                </a:lnSpc>
                <a:spcBef>
                  <a:spcPct val="20000"/>
                </a:spcBef>
                <a:buSzPct val="105000"/>
                <a:buBlip>
                  <a:blip r:embed="rId5"/>
                </a:buBlip>
              </a:pPr>
              <a:r>
                <a:rPr lang="en-US" sz="2000" dirty="0">
                  <a:solidFill>
                    <a:srgbClr val="FFFFFF">
                      <a:alpha val="99000"/>
                    </a:srgbClr>
                  </a:solidFill>
                  <a:latin typeface="Segoe UI"/>
                </a:rPr>
                <a:t>@sandro_asp </a:t>
              </a:r>
            </a:p>
            <a:p>
              <a:pPr marL="860281" lvl="1" indent="-403157" defTabSz="914247">
                <a:lnSpc>
                  <a:spcPct val="90000"/>
                </a:lnSpc>
                <a:spcBef>
                  <a:spcPct val="20000"/>
                </a:spcBef>
                <a:buSzPct val="105000"/>
                <a:buBlip>
                  <a:blip r:embed="rId5"/>
                </a:buBlip>
              </a:pPr>
              <a:r>
                <a:rPr lang="en-US" sz="2000" dirty="0">
                  <a:solidFill>
                    <a:srgbClr val="FFFFFF">
                      <a:alpha val="99000"/>
                    </a:srgbClr>
                  </a:solidFill>
                  <a:latin typeface="Segoe UI"/>
                </a:rPr>
                <a:t>https://blog.sandro-pereira.com/</a:t>
              </a:r>
            </a:p>
          </p:txBody>
        </p:sp>
      </p:grpSp>
      <p:sp>
        <p:nvSpPr>
          <p:cNvPr id="23" name="Title 1"/>
          <p:cNvSpPr>
            <a:spLocks noGrp="1"/>
          </p:cNvSpPr>
          <p:nvPr/>
        </p:nvSpPr>
        <p:spPr>
          <a:xfrm>
            <a:off x="442004" y="368029"/>
            <a:ext cx="11392061" cy="110786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defTabSz="932581"/>
            <a:r>
              <a:rPr lang="en-US" sz="7999" spc="-102" dirty="0">
                <a:solidFill>
                  <a:srgbClr val="FFFFFF"/>
                </a:solidFill>
                <a:latin typeface="Segoe UI Light"/>
              </a:rPr>
              <a:t>Thanks!</a:t>
            </a:r>
            <a:endParaRPr lang="en-US" sz="3600" spc="-102" dirty="0">
              <a:gradFill flip="none" rotWithShape="1">
                <a:gsLst>
                  <a:gs pos="0">
                    <a:srgbClr val="FFFFFF"/>
                  </a:gs>
                  <a:gs pos="86000">
                    <a:srgbClr val="FFFFFF"/>
                  </a:gs>
                </a:gsLst>
                <a:lin ang="5400000" scaled="0"/>
                <a:tileRect/>
              </a:gradFill>
              <a:latin typeface="Segoe UI Light"/>
            </a:endParaRP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1871" y="1841313"/>
            <a:ext cx="2784810" cy="2683861"/>
          </a:xfrm>
          <a:prstGeom prst="rect">
            <a:avLst/>
          </a:prstGeom>
        </p:spPr>
      </p:pic>
      <p:sp>
        <p:nvSpPr>
          <p:cNvPr id="25" name="Text Placeholder 30"/>
          <p:cNvSpPr txBox="1">
            <a:spLocks/>
          </p:cNvSpPr>
          <p:nvPr/>
        </p:nvSpPr>
        <p:spPr>
          <a:xfrm>
            <a:off x="8666164" y="4577230"/>
            <a:ext cx="2961214" cy="838081"/>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32585"/>
            <a:r>
              <a:rPr lang="pt-PT" sz="2000" b="1" dirty="0">
                <a:gradFill>
                  <a:gsLst>
                    <a:gs pos="1250">
                      <a:srgbClr val="FFFFFF"/>
                    </a:gs>
                    <a:gs pos="100000">
                      <a:srgbClr val="FFFFFF"/>
                    </a:gs>
                  </a:gsLst>
                  <a:lin ang="5400000" scaled="0"/>
                </a:gradFill>
                <a:latin typeface="Segoe UI Light"/>
              </a:rPr>
              <a:t>+351 223 751 350</a:t>
            </a:r>
          </a:p>
          <a:p>
            <a:pPr defTabSz="932585"/>
            <a:r>
              <a:rPr lang="pt-PT" sz="2000" b="1" dirty="0">
                <a:gradFill>
                  <a:gsLst>
                    <a:gs pos="1250">
                      <a:srgbClr val="FFFFFF"/>
                    </a:gs>
                    <a:gs pos="100000">
                      <a:srgbClr val="FFFFFF"/>
                    </a:gs>
                  </a:gsLst>
                  <a:lin ang="5400000" scaled="0"/>
                </a:gradFill>
                <a:latin typeface="Segoe UI Light"/>
              </a:rPr>
              <a:t>www.devscope.net</a:t>
            </a:r>
          </a:p>
        </p:txBody>
      </p:sp>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34279" y="4402301"/>
            <a:ext cx="2308033" cy="969686"/>
          </a:xfrm>
          <a:prstGeom prst="rect">
            <a:avLst/>
          </a:prstGeom>
        </p:spPr>
      </p:pic>
      <p:sp>
        <p:nvSpPr>
          <p:cNvPr id="27" name="Text Placeholder 2"/>
          <p:cNvSpPr txBox="1">
            <a:spLocks/>
          </p:cNvSpPr>
          <p:nvPr/>
        </p:nvSpPr>
        <p:spPr>
          <a:xfrm>
            <a:off x="4274298" y="1841738"/>
            <a:ext cx="6947428" cy="141850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28">
              <a:buNone/>
            </a:pPr>
            <a:r>
              <a:rPr lang="en-US" sz="3999" b="1" dirty="0">
                <a:gradFill>
                  <a:gsLst>
                    <a:gs pos="1250">
                      <a:srgbClr val="FFFFFF"/>
                    </a:gs>
                    <a:gs pos="100000">
                      <a:srgbClr val="FFFFFF"/>
                    </a:gs>
                  </a:gsLst>
                  <a:lin ang="5400000" scaled="0"/>
                </a:gradFill>
                <a:latin typeface="Segoe UI Light"/>
              </a:rPr>
              <a:t>Sandro Pereira</a:t>
            </a:r>
          </a:p>
          <a:p>
            <a:pPr marL="0" indent="0" defTabSz="951328">
              <a:buNone/>
            </a:pPr>
            <a:r>
              <a:rPr lang="en-US" sz="2000" dirty="0">
                <a:gradFill>
                  <a:gsLst>
                    <a:gs pos="1250">
                      <a:srgbClr val="FFFFFF"/>
                    </a:gs>
                    <a:gs pos="100000">
                      <a:srgbClr val="FFFFFF"/>
                    </a:gs>
                  </a:gsLst>
                  <a:lin ang="5400000" scaled="0"/>
                </a:gradFill>
                <a:latin typeface="Segoe UI Light"/>
              </a:rPr>
              <a:t>Integration Codeless Wizard | Microsoft Azure &amp; Visio MVP</a:t>
            </a:r>
          </a:p>
          <a:p>
            <a:pPr marL="349732" indent="-349732" defTabSz="951328"/>
            <a:endParaRPr lang="pt-PT" sz="3999" dirty="0">
              <a:gradFill>
                <a:gsLst>
                  <a:gs pos="1250">
                    <a:srgbClr val="FFFFFF"/>
                  </a:gs>
                  <a:gs pos="100000">
                    <a:srgbClr val="FFFFFF"/>
                  </a:gs>
                </a:gsLst>
                <a:lin ang="5400000" scaled="0"/>
              </a:gradFill>
              <a:latin typeface="Segoe UI Light"/>
            </a:endParaRPr>
          </a:p>
        </p:txBody>
      </p:sp>
      <p:pic>
        <p:nvPicPr>
          <p:cNvPr id="28" name="Picture 2" descr="http://4.bp.blogspot.com/-OUfCsUCY3B4/VGgJCYMcsGI/AAAAAAAAIuQ/dyBpOE8ZilM/s230/mvp_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6578" y="3430965"/>
            <a:ext cx="2234363" cy="102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988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938" y="539728"/>
            <a:ext cx="5396847" cy="5396847"/>
          </a:xfrm>
          <a:prstGeom prst="rect">
            <a:avLst/>
          </a:prstGeom>
        </p:spPr>
      </p:pic>
      <p:sp>
        <p:nvSpPr>
          <p:cNvPr id="9" name="Rectangle 8"/>
          <p:cNvSpPr/>
          <p:nvPr/>
        </p:nvSpPr>
        <p:spPr>
          <a:xfrm>
            <a:off x="3386" y="6129972"/>
            <a:ext cx="12429707" cy="863146"/>
          </a:xfrm>
          <a:prstGeom prst="rect">
            <a:avLst/>
          </a:prstGeom>
          <a:solidFill>
            <a:srgbClr val="01A1D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03"/>
            <a:endParaRPr lang="en-AU" sz="2446">
              <a:solidFill>
                <a:srgbClr val="01A1DD"/>
              </a:solidFill>
              <a:latin typeface="Segoe UI"/>
            </a:endParaRPr>
          </a:p>
        </p:txBody>
      </p:sp>
      <p:sp>
        <p:nvSpPr>
          <p:cNvPr id="4" name="Rectangle 3"/>
          <p:cNvSpPr/>
          <p:nvPr/>
        </p:nvSpPr>
        <p:spPr>
          <a:xfrm>
            <a:off x="3384" y="5922809"/>
            <a:ext cx="12429709" cy="880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03"/>
            <a:endParaRPr lang="en-AU" sz="2446">
              <a:solidFill>
                <a:prstClr val="white"/>
              </a:solidFill>
              <a:latin typeface="Segoe UI"/>
            </a:endParaRPr>
          </a:p>
        </p:txBody>
      </p:sp>
      <p:sp>
        <p:nvSpPr>
          <p:cNvPr id="12" name="Title 1"/>
          <p:cNvSpPr txBox="1">
            <a:spLocks/>
          </p:cNvSpPr>
          <p:nvPr/>
        </p:nvSpPr>
        <p:spPr>
          <a:xfrm>
            <a:off x="1421989" y="5748566"/>
            <a:ext cx="10565253" cy="1238585"/>
          </a:xfrm>
          <a:prstGeom prst="rect">
            <a:avLst/>
          </a:prstGeom>
        </p:spPr>
        <p:txBody>
          <a:bodyPr vert="horz" lIns="124297" tIns="62148" rIns="124297" bIns="62148"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32441"/>
            <a:r>
              <a:rPr lang="en-AU" sz="2173" spc="-41"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Sandro Pereira</a:t>
            </a:r>
            <a:endParaRPr lang="en-AU" sz="2173" spc="-41" dirty="0">
              <a:solidFill>
                <a:srgbClr val="01A1DD"/>
              </a:solidFill>
              <a:latin typeface="Questrial" panose="02000000000000000000" pitchFamily="2" charset="0"/>
            </a:endParaRPr>
          </a:p>
        </p:txBody>
      </p:sp>
      <p:sp>
        <p:nvSpPr>
          <p:cNvPr id="8" name="Title 1"/>
          <p:cNvSpPr txBox="1">
            <a:spLocks/>
          </p:cNvSpPr>
          <p:nvPr/>
        </p:nvSpPr>
        <p:spPr>
          <a:xfrm>
            <a:off x="608481" y="45715"/>
            <a:ext cx="10565253" cy="1648555"/>
          </a:xfrm>
          <a:prstGeom prst="rect">
            <a:avLst/>
          </a:prstGeom>
        </p:spPr>
        <p:txBody>
          <a:bodyPr vert="horz" lIns="124297" tIns="62148" rIns="124297" bIns="62148"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32441"/>
            <a:r>
              <a:rPr lang="en-AU" sz="4894" spc="-41"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Who am I?</a:t>
            </a:r>
          </a:p>
        </p:txBody>
      </p:sp>
      <p:sp>
        <p:nvSpPr>
          <p:cNvPr id="14" name="Subtitle 2"/>
          <p:cNvSpPr txBox="1">
            <a:spLocks/>
          </p:cNvSpPr>
          <p:nvPr/>
        </p:nvSpPr>
        <p:spPr>
          <a:xfrm>
            <a:off x="608481" y="1345535"/>
            <a:ext cx="6480666" cy="2012740"/>
          </a:xfrm>
          <a:prstGeom prst="rect">
            <a:avLst/>
          </a:prstGeom>
        </p:spPr>
        <p:txBody>
          <a:bodyPr vert="horz" lIns="124297" tIns="62148" rIns="124297" bIns="62148"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9666" indent="-349666" defTabSz="932441"/>
            <a:r>
              <a:rPr lang="en-AU" sz="2446" b="1" dirty="0">
                <a:solidFill>
                  <a:prstClr val="black"/>
                </a:solidFill>
                <a:latin typeface="Segoe UI"/>
              </a:rPr>
              <a:t>Integration Codeless Wizard</a:t>
            </a:r>
          </a:p>
          <a:p>
            <a:pPr marL="349666" indent="-349666" defTabSz="932441"/>
            <a:r>
              <a:rPr lang="en-AU" sz="2446" dirty="0">
                <a:solidFill>
                  <a:prstClr val="black"/>
                </a:solidFill>
                <a:latin typeface="Segoe UI"/>
              </a:rPr>
              <a:t>Microsoft Azure MVP</a:t>
            </a:r>
          </a:p>
          <a:p>
            <a:pPr marL="349666" indent="-349666" defTabSz="932441"/>
            <a:r>
              <a:rPr lang="en-US" sz="2446" dirty="0">
                <a:solidFill>
                  <a:prstClr val="black"/>
                </a:solidFill>
                <a:latin typeface="Segoe UI"/>
                <a:hlinkClick r:id="rId4"/>
              </a:rPr>
              <a:t>sandro.pereira@devscope.net</a:t>
            </a:r>
            <a:r>
              <a:rPr lang="en-US" sz="2446" dirty="0">
                <a:solidFill>
                  <a:prstClr val="black"/>
                </a:solidFill>
                <a:latin typeface="Segoe UI"/>
              </a:rPr>
              <a:t> </a:t>
            </a:r>
          </a:p>
          <a:p>
            <a:pPr marL="349666" indent="-349666" defTabSz="932441"/>
            <a:r>
              <a:rPr lang="en-US" sz="2446" noProof="1">
                <a:solidFill>
                  <a:prstClr val="black"/>
                </a:solidFill>
                <a:latin typeface="Segoe UI"/>
              </a:rPr>
              <a:t>linkedin.com/in/sandropereira</a:t>
            </a:r>
          </a:p>
          <a:p>
            <a:pPr marL="349666" indent="-349666" defTabSz="932441"/>
            <a:r>
              <a:rPr lang="en-US" sz="2446" noProof="1">
                <a:solidFill>
                  <a:prstClr val="black"/>
                </a:solidFill>
                <a:latin typeface="Segoe UI"/>
              </a:rPr>
              <a:t>@sandro_asp </a:t>
            </a:r>
          </a:p>
          <a:p>
            <a:pPr marL="349666" indent="-349666" defTabSz="932441"/>
            <a:r>
              <a:rPr lang="en-US" sz="2446" dirty="0">
                <a:solidFill>
                  <a:prstClr val="black"/>
                </a:solidFill>
                <a:latin typeface="Segoe UI"/>
                <a:hlinkClick r:id="rId5"/>
              </a:rPr>
              <a:t>https://blog.sandro-pereira.com/</a:t>
            </a:r>
            <a:endParaRPr lang="en-US" sz="2446" dirty="0">
              <a:solidFill>
                <a:prstClr val="black"/>
              </a:solidFill>
              <a:latin typeface="Segoe UI"/>
            </a:endParaRPr>
          </a:p>
          <a:p>
            <a:pPr marL="349666" indent="-349666" defTabSz="932441"/>
            <a:r>
              <a:rPr lang="en-US" sz="2446" dirty="0">
                <a:solidFill>
                  <a:prstClr val="black"/>
                </a:solidFill>
                <a:latin typeface="Segoe UI"/>
              </a:rPr>
              <a:t>Public speaker</a:t>
            </a:r>
          </a:p>
          <a:p>
            <a:pPr marL="349666" indent="-349666" defTabSz="932441"/>
            <a:r>
              <a:rPr lang="en-US" sz="2446" dirty="0">
                <a:solidFill>
                  <a:prstClr val="black"/>
                </a:solidFill>
                <a:latin typeface="Segoe UI"/>
              </a:rPr>
              <a:t>Father </a:t>
            </a:r>
          </a:p>
          <a:p>
            <a:pPr marL="349666" indent="-349666" defTabSz="932441"/>
            <a:r>
              <a:rPr lang="en-US" sz="2446" dirty="0">
                <a:solidFill>
                  <a:prstClr val="black"/>
                </a:solidFill>
                <a:latin typeface="Segoe UI"/>
              </a:rPr>
              <a:t>Book author: “</a:t>
            </a:r>
            <a:r>
              <a:rPr lang="en-US" sz="2446" dirty="0">
                <a:solidFill>
                  <a:prstClr val="black"/>
                </a:solidFill>
                <a:latin typeface="Segoe UI"/>
                <a:hlinkClick r:id="rId6"/>
              </a:rPr>
              <a:t>BizTalk Mapping Patterns and Best Practices</a:t>
            </a:r>
            <a:r>
              <a:rPr lang="en-US" sz="2446" dirty="0">
                <a:solidFill>
                  <a:prstClr val="black"/>
                </a:solidFill>
                <a:latin typeface="Segoe UI"/>
              </a:rPr>
              <a:t>”</a:t>
            </a:r>
          </a:p>
          <a:p>
            <a:pPr marL="349666" indent="-349666" defTabSz="932441"/>
            <a:endParaRPr lang="en-US" sz="2446" dirty="0">
              <a:solidFill>
                <a:prstClr val="black"/>
              </a:solidFill>
              <a:latin typeface="Segoe UI"/>
            </a:endParaRPr>
          </a:p>
        </p:txBody>
      </p:sp>
      <p:pic>
        <p:nvPicPr>
          <p:cNvPr id="10" name="Picture 2" descr="http://4.bp.blogspot.com/-OUfCsUCY3B4/VGgJCYMcsGI/AAAAAAAAIuQ/dyBpOE8ZilM/s230/mvp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8898" y="5424893"/>
            <a:ext cx="2233464" cy="102933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8457" y="5936575"/>
            <a:ext cx="2561325" cy="654339"/>
          </a:xfrm>
          <a:prstGeom prst="rect">
            <a:avLst/>
          </a:prstGeom>
        </p:spPr>
      </p:pic>
      <p:pic>
        <p:nvPicPr>
          <p:cNvPr id="10244" name="Picture 4" descr="https://forums.terraria.org/data/attachments/90/90060-628326db7a9dd739beab0a613d614d4f.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5227" y="574225"/>
            <a:ext cx="645854" cy="715054"/>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30"/>
          <p:cNvSpPr txBox="1">
            <a:spLocks/>
          </p:cNvSpPr>
          <p:nvPr/>
        </p:nvSpPr>
        <p:spPr>
          <a:xfrm>
            <a:off x="3743403" y="5916839"/>
            <a:ext cx="2961214" cy="838081"/>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32585"/>
            <a:r>
              <a:rPr lang="pt-PT" sz="2000" b="1" dirty="0">
                <a:solidFill>
                  <a:sysClr val="windowText" lastClr="000000"/>
                </a:solidFill>
                <a:latin typeface="Segoe UI Light"/>
              </a:rPr>
              <a:t>+351 223 751 350</a:t>
            </a:r>
          </a:p>
          <a:p>
            <a:pPr defTabSz="932585"/>
            <a:r>
              <a:rPr lang="pt-PT" sz="2000" b="1" dirty="0">
                <a:solidFill>
                  <a:sysClr val="windowText" lastClr="000000"/>
                </a:solidFill>
                <a:latin typeface="Segoe UI Light"/>
              </a:rPr>
              <a:t>www.devscope.net</a:t>
            </a:r>
          </a:p>
        </p:txBody>
      </p:sp>
    </p:spTree>
    <p:extLst>
      <p:ext uri="{BB962C8B-B14F-4D97-AF65-F5344CB8AC3E}">
        <p14:creationId xmlns:p14="http://schemas.microsoft.com/office/powerpoint/2010/main" val="288041878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36C66-357F-44EA-9AC9-06D7180A37FF}"/>
              </a:ext>
            </a:extLst>
          </p:cNvPr>
          <p:cNvPicPr>
            <a:picLocks noChangeAspect="1"/>
          </p:cNvPicPr>
          <p:nvPr/>
        </p:nvPicPr>
        <p:blipFill>
          <a:blip r:embed="rId2"/>
          <a:stretch>
            <a:fillRect/>
          </a:stretch>
        </p:blipFill>
        <p:spPr>
          <a:xfrm>
            <a:off x="0" y="288032"/>
            <a:ext cx="12440456" cy="6305574"/>
          </a:xfrm>
          <a:prstGeom prst="rect">
            <a:avLst/>
          </a:prstGeom>
        </p:spPr>
      </p:pic>
    </p:spTree>
    <p:extLst>
      <p:ext uri="{BB962C8B-B14F-4D97-AF65-F5344CB8AC3E}">
        <p14:creationId xmlns:p14="http://schemas.microsoft.com/office/powerpoint/2010/main" val="81142655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otos.e-consulta.com/cartacristianoronaldo.jpg">
            <a:extLst>
              <a:ext uri="{FF2B5EF4-FFF2-40B4-BE49-F238E27FC236}">
                <a16:creationId xmlns:a16="http://schemas.microsoft.com/office/drawing/2014/main" id="{C591106D-6835-4E72-95B4-669050B26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900"/>
            <a:ext cx="12436475" cy="8265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95855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man, indoor, cabinet&#10;&#10;Description automatically generated">
            <a:extLst>
              <a:ext uri="{FF2B5EF4-FFF2-40B4-BE49-F238E27FC236}">
                <a16:creationId xmlns:a16="http://schemas.microsoft.com/office/drawing/2014/main" id="{0A98F553-B0AA-45ED-B235-442B6AA3FBAC}"/>
              </a:ext>
            </a:extLst>
          </p:cNvPr>
          <p:cNvPicPr>
            <a:picLocks noChangeAspect="1"/>
          </p:cNvPicPr>
          <p:nvPr/>
        </p:nvPicPr>
        <p:blipFill rotWithShape="1">
          <a:blip r:embed="rId2"/>
          <a:srcRect t="12071" b="3570"/>
          <a:stretch/>
        </p:blipFill>
        <p:spPr>
          <a:xfrm>
            <a:off x="882" y="-1"/>
            <a:ext cx="12434711" cy="6994525"/>
          </a:xfrm>
          <a:prstGeom prst="rect">
            <a:avLst/>
          </a:prstGeom>
        </p:spPr>
      </p:pic>
      <p:sp>
        <p:nvSpPr>
          <p:cNvPr id="6" name="Title 3">
            <a:extLst>
              <a:ext uri="{FF2B5EF4-FFF2-40B4-BE49-F238E27FC236}">
                <a16:creationId xmlns:a16="http://schemas.microsoft.com/office/drawing/2014/main" id="{1F78893F-10AB-4D08-94BA-D665C430413F}"/>
              </a:ext>
            </a:extLst>
          </p:cNvPr>
          <p:cNvSpPr txBox="1">
            <a:spLocks/>
          </p:cNvSpPr>
          <p:nvPr/>
        </p:nvSpPr>
        <p:spPr>
          <a:xfrm>
            <a:off x="349724" y="1054975"/>
            <a:ext cx="11123660" cy="244228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1268436">
              <a:defRPr/>
            </a:pPr>
            <a:r>
              <a:rPr lang="en-US" sz="7343" spc="-139" dirty="0">
                <a:solidFill>
                  <a:srgbClr val="FFFFFF"/>
                </a:solidFill>
                <a:latin typeface="Segoe UI Black" panose="020B0A02040204020203" pitchFamily="34" charset="0"/>
                <a:ea typeface="Segoe UI Black" panose="020B0A02040204020203" pitchFamily="34" charset="0"/>
              </a:rPr>
              <a:t>In a blacksmith house ...</a:t>
            </a:r>
          </a:p>
          <a:p>
            <a:pPr defTabSz="1268436">
              <a:defRPr/>
            </a:pPr>
            <a:r>
              <a:rPr lang="en-US" sz="7343" spc="-139" dirty="0">
                <a:solidFill>
                  <a:srgbClr val="FFFFFF"/>
                </a:solidFill>
                <a:latin typeface="Segoe UI Black" panose="020B0A02040204020203" pitchFamily="34" charset="0"/>
                <a:ea typeface="Segoe UI Black" panose="020B0A02040204020203" pitchFamily="34" charset="0"/>
              </a:rPr>
              <a:t>wooden skewer.</a:t>
            </a:r>
            <a:endParaRPr lang="pt-PT" sz="7343" spc="-139" dirty="0">
              <a:solidFill>
                <a:srgbClr val="FFFFFF"/>
              </a:solidFill>
              <a:latin typeface="Segoe UI Black" panose="020B0A02040204020203" pitchFamily="34" charset="0"/>
              <a:ea typeface="Segoe UI Black" panose="020B0A02040204020203" pitchFamily="34" charset="0"/>
            </a:endParaRPr>
          </a:p>
        </p:txBody>
      </p:sp>
      <p:sp>
        <p:nvSpPr>
          <p:cNvPr id="7" name="Title 3">
            <a:extLst>
              <a:ext uri="{FF2B5EF4-FFF2-40B4-BE49-F238E27FC236}">
                <a16:creationId xmlns:a16="http://schemas.microsoft.com/office/drawing/2014/main" id="{4FE34465-097D-4CCC-BCA5-1DB18BA05314}"/>
              </a:ext>
            </a:extLst>
          </p:cNvPr>
          <p:cNvSpPr txBox="1">
            <a:spLocks/>
          </p:cNvSpPr>
          <p:nvPr/>
        </p:nvSpPr>
        <p:spPr>
          <a:xfrm>
            <a:off x="349726" y="3497262"/>
            <a:ext cx="4861895" cy="6987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1268436">
              <a:defRPr/>
            </a:pPr>
            <a:r>
              <a:rPr lang="en-US" sz="2448" b="1" spc="-139">
                <a:solidFill>
                  <a:srgbClr val="FFFFFF"/>
                </a:solidFill>
                <a:latin typeface="Segoe UI Light" panose="020B0502040204020203" pitchFamily="34" charset="0"/>
                <a:ea typeface="Segoe UI Black" panose="020B0A02040204020203" pitchFamily="34" charset="0"/>
                <a:cs typeface="Segoe UI Light" panose="020B0502040204020203" pitchFamily="34" charset="0"/>
              </a:rPr>
              <a:t>Portuguese proverb</a:t>
            </a:r>
          </a:p>
        </p:txBody>
      </p:sp>
    </p:spTree>
    <p:extLst>
      <p:ext uri="{BB962C8B-B14F-4D97-AF65-F5344CB8AC3E}">
        <p14:creationId xmlns:p14="http://schemas.microsoft.com/office/powerpoint/2010/main" val="419189749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7B895E-5DBD-46BF-9182-093583C7C7ED}"/>
              </a:ext>
            </a:extLst>
          </p:cNvPr>
          <p:cNvSpPr txBox="1"/>
          <p:nvPr/>
        </p:nvSpPr>
        <p:spPr>
          <a:xfrm>
            <a:off x="646219" y="238729"/>
            <a:ext cx="11144037" cy="625684"/>
          </a:xfrm>
          <a:prstGeom prst="rect">
            <a:avLst/>
          </a:prstGeom>
          <a:noFill/>
        </p:spPr>
        <p:txBody>
          <a:bodyPr wrap="square" rtlCol="0">
            <a:spAutoFit/>
          </a:bodyPr>
          <a:lstStyle/>
          <a:p>
            <a:pPr algn="ctr" defTabSz="932341">
              <a:defRPr/>
            </a:pPr>
            <a:r>
              <a:rPr lang="en-US" sz="3466" dirty="0">
                <a:solidFill>
                  <a:prstClr val="black"/>
                </a:solidFill>
                <a:latin typeface="Segoe UI Light" panose="020B0502040204020203" pitchFamily="34" charset="0"/>
                <a:cs typeface="Segoe UI Light" panose="020B0502040204020203" pitchFamily="34" charset="0"/>
              </a:rPr>
              <a:t>Scenario #1 – My Airbnb host</a:t>
            </a:r>
          </a:p>
        </p:txBody>
      </p:sp>
      <p:pic>
        <p:nvPicPr>
          <p:cNvPr id="2050" name="Picture 2" descr="Casa do Sr- JosÃ©: The perfect AIRBNB house in Porto">
            <a:extLst>
              <a:ext uri="{FF2B5EF4-FFF2-40B4-BE49-F238E27FC236}">
                <a16:creationId xmlns:a16="http://schemas.microsoft.com/office/drawing/2014/main" id="{BA018BF2-C50E-4C6F-B694-7BA382C71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 y="897752"/>
            <a:ext cx="7201770" cy="36008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m para tourist">
            <a:extLst>
              <a:ext uri="{FF2B5EF4-FFF2-40B4-BE49-F238E27FC236}">
                <a16:creationId xmlns:a16="http://schemas.microsoft.com/office/drawing/2014/main" id="{1562BF97-068F-4C42-9FD2-69044AE04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507" y="5314836"/>
            <a:ext cx="1105585" cy="110558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7">
            <a:extLst>
              <a:ext uri="{FF2B5EF4-FFF2-40B4-BE49-F238E27FC236}">
                <a16:creationId xmlns:a16="http://schemas.microsoft.com/office/drawing/2014/main" id="{C7AA6602-FA7B-410B-8CC9-DAC91877C28E}"/>
              </a:ext>
            </a:extLst>
          </p:cNvPr>
          <p:cNvGrpSpPr>
            <a:grpSpLocks noChangeAspect="1"/>
          </p:cNvGrpSpPr>
          <p:nvPr/>
        </p:nvGrpSpPr>
        <p:grpSpPr bwMode="auto">
          <a:xfrm>
            <a:off x="4888414" y="4673811"/>
            <a:ext cx="2523643" cy="1733519"/>
            <a:chOff x="2264" y="2165"/>
            <a:chExt cx="1169" cy="803"/>
          </a:xfrm>
        </p:grpSpPr>
        <p:sp>
          <p:nvSpPr>
            <p:cNvPr id="7" name="AutoShape 6">
              <a:extLst>
                <a:ext uri="{FF2B5EF4-FFF2-40B4-BE49-F238E27FC236}">
                  <a16:creationId xmlns:a16="http://schemas.microsoft.com/office/drawing/2014/main" id="{145F530C-E893-4EF8-AE4C-A568A7964EAA}"/>
                </a:ext>
              </a:extLst>
            </p:cNvPr>
            <p:cNvSpPr>
              <a:spLocks noChangeAspect="1" noChangeArrowheads="1" noTextEdit="1"/>
            </p:cNvSpPr>
            <p:nvPr/>
          </p:nvSpPr>
          <p:spPr bwMode="auto">
            <a:xfrm>
              <a:off x="2264" y="2165"/>
              <a:ext cx="1169"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8" name="Rectangle 8">
              <a:extLst>
                <a:ext uri="{FF2B5EF4-FFF2-40B4-BE49-F238E27FC236}">
                  <a16:creationId xmlns:a16="http://schemas.microsoft.com/office/drawing/2014/main" id="{85E14B04-57DC-4DBE-95E9-0030A71FD466}"/>
                </a:ext>
              </a:extLst>
            </p:cNvPr>
            <p:cNvSpPr>
              <a:spLocks noChangeArrowheads="1"/>
            </p:cNvSpPr>
            <p:nvPr/>
          </p:nvSpPr>
          <p:spPr bwMode="auto">
            <a:xfrm>
              <a:off x="3031" y="2869"/>
              <a:ext cx="187" cy="86"/>
            </a:xfrm>
            <a:prstGeom prst="rect">
              <a:avLst/>
            </a:prstGeom>
            <a:solidFill>
              <a:srgbClr val="C6D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9" name="Rectangle 9">
              <a:extLst>
                <a:ext uri="{FF2B5EF4-FFF2-40B4-BE49-F238E27FC236}">
                  <a16:creationId xmlns:a16="http://schemas.microsoft.com/office/drawing/2014/main" id="{E572ABCF-43B6-473B-8235-FEA9ED2B70E5}"/>
                </a:ext>
              </a:extLst>
            </p:cNvPr>
            <p:cNvSpPr>
              <a:spLocks noChangeArrowheads="1"/>
            </p:cNvSpPr>
            <p:nvPr/>
          </p:nvSpPr>
          <p:spPr bwMode="auto">
            <a:xfrm>
              <a:off x="3031" y="2869"/>
              <a:ext cx="187" cy="86"/>
            </a:xfrm>
            <a:prstGeom prst="rect">
              <a:avLst/>
            </a:prstGeom>
            <a:noFill/>
            <a:ln w="26988" cap="sq">
              <a:solidFill>
                <a:srgbClr val="556A8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10" name="Rectangle 10">
              <a:extLst>
                <a:ext uri="{FF2B5EF4-FFF2-40B4-BE49-F238E27FC236}">
                  <a16:creationId xmlns:a16="http://schemas.microsoft.com/office/drawing/2014/main" id="{3AA2B42D-BF46-4402-9BB8-3F321F5D14A4}"/>
                </a:ext>
              </a:extLst>
            </p:cNvPr>
            <p:cNvSpPr>
              <a:spLocks noChangeArrowheads="1"/>
            </p:cNvSpPr>
            <p:nvPr/>
          </p:nvSpPr>
          <p:spPr bwMode="auto">
            <a:xfrm>
              <a:off x="2469" y="2870"/>
              <a:ext cx="187" cy="86"/>
            </a:xfrm>
            <a:prstGeom prst="rect">
              <a:avLst/>
            </a:prstGeom>
            <a:solidFill>
              <a:srgbClr val="C6D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11" name="Rectangle 11">
              <a:extLst>
                <a:ext uri="{FF2B5EF4-FFF2-40B4-BE49-F238E27FC236}">
                  <a16:creationId xmlns:a16="http://schemas.microsoft.com/office/drawing/2014/main" id="{B6C72738-F4B8-4CCB-AAE2-456A27515515}"/>
                </a:ext>
              </a:extLst>
            </p:cNvPr>
            <p:cNvSpPr>
              <a:spLocks noChangeArrowheads="1"/>
            </p:cNvSpPr>
            <p:nvPr/>
          </p:nvSpPr>
          <p:spPr bwMode="auto">
            <a:xfrm>
              <a:off x="2469" y="2870"/>
              <a:ext cx="187" cy="86"/>
            </a:xfrm>
            <a:prstGeom prst="rect">
              <a:avLst/>
            </a:prstGeom>
            <a:noFill/>
            <a:ln w="26988" cap="sq">
              <a:solidFill>
                <a:srgbClr val="556A8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12" name="Rectangle 12">
              <a:extLst>
                <a:ext uri="{FF2B5EF4-FFF2-40B4-BE49-F238E27FC236}">
                  <a16:creationId xmlns:a16="http://schemas.microsoft.com/office/drawing/2014/main" id="{94B82C7A-0E65-4A50-8DC3-D85C8A7F07BD}"/>
                </a:ext>
              </a:extLst>
            </p:cNvPr>
            <p:cNvSpPr>
              <a:spLocks noChangeArrowheads="1"/>
            </p:cNvSpPr>
            <p:nvPr/>
          </p:nvSpPr>
          <p:spPr bwMode="auto">
            <a:xfrm>
              <a:off x="2656" y="2227"/>
              <a:ext cx="375" cy="7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13" name="Rectangle 13">
              <a:extLst>
                <a:ext uri="{FF2B5EF4-FFF2-40B4-BE49-F238E27FC236}">
                  <a16:creationId xmlns:a16="http://schemas.microsoft.com/office/drawing/2014/main" id="{6D2EBD7D-D0E1-436C-8B6E-D4A2E0389755}"/>
                </a:ext>
              </a:extLst>
            </p:cNvPr>
            <p:cNvSpPr>
              <a:spLocks noChangeArrowheads="1"/>
            </p:cNvSpPr>
            <p:nvPr/>
          </p:nvSpPr>
          <p:spPr bwMode="auto">
            <a:xfrm>
              <a:off x="2656" y="2227"/>
              <a:ext cx="375" cy="729"/>
            </a:xfrm>
            <a:prstGeom prst="rect">
              <a:avLst/>
            </a:prstGeom>
            <a:noFill/>
            <a:ln w="26988" cap="sq">
              <a:solidFill>
                <a:srgbClr val="556A8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14" name="Rectangle 14">
              <a:extLst>
                <a:ext uri="{FF2B5EF4-FFF2-40B4-BE49-F238E27FC236}">
                  <a16:creationId xmlns:a16="http://schemas.microsoft.com/office/drawing/2014/main" id="{96FEDA1E-8F88-4B20-A187-0AA1B6AB2578}"/>
                </a:ext>
              </a:extLst>
            </p:cNvPr>
            <p:cNvSpPr>
              <a:spLocks noChangeArrowheads="1"/>
            </p:cNvSpPr>
            <p:nvPr/>
          </p:nvSpPr>
          <p:spPr bwMode="auto">
            <a:xfrm>
              <a:off x="2468" y="2399"/>
              <a:ext cx="188" cy="472"/>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15" name="Rectangle 15">
              <a:extLst>
                <a:ext uri="{FF2B5EF4-FFF2-40B4-BE49-F238E27FC236}">
                  <a16:creationId xmlns:a16="http://schemas.microsoft.com/office/drawing/2014/main" id="{163F567D-E333-4534-B302-3E800BF1A796}"/>
                </a:ext>
              </a:extLst>
            </p:cNvPr>
            <p:cNvSpPr>
              <a:spLocks noChangeArrowheads="1"/>
            </p:cNvSpPr>
            <p:nvPr/>
          </p:nvSpPr>
          <p:spPr bwMode="auto">
            <a:xfrm>
              <a:off x="2468" y="2399"/>
              <a:ext cx="188" cy="472"/>
            </a:xfrm>
            <a:prstGeom prst="rect">
              <a:avLst/>
            </a:prstGeom>
            <a:noFill/>
            <a:ln w="26988" cap="sq">
              <a:solidFill>
                <a:srgbClr val="556A8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16" name="Rectangle 16">
              <a:extLst>
                <a:ext uri="{FF2B5EF4-FFF2-40B4-BE49-F238E27FC236}">
                  <a16:creationId xmlns:a16="http://schemas.microsoft.com/office/drawing/2014/main" id="{D9B9A8DF-4410-4748-986B-BF22D4F12170}"/>
                </a:ext>
              </a:extLst>
            </p:cNvPr>
            <p:cNvSpPr>
              <a:spLocks noChangeArrowheads="1"/>
            </p:cNvSpPr>
            <p:nvPr/>
          </p:nvSpPr>
          <p:spPr bwMode="auto">
            <a:xfrm>
              <a:off x="2464" y="2865"/>
              <a:ext cx="188" cy="17"/>
            </a:xfrm>
            <a:prstGeom prst="rect">
              <a:avLst/>
            </a:prstGeom>
            <a:solidFill>
              <a:srgbClr val="556A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17" name="Rectangle 17">
              <a:extLst>
                <a:ext uri="{FF2B5EF4-FFF2-40B4-BE49-F238E27FC236}">
                  <a16:creationId xmlns:a16="http://schemas.microsoft.com/office/drawing/2014/main" id="{F1F199CB-8264-441F-B991-37E7D30AB61E}"/>
                </a:ext>
              </a:extLst>
            </p:cNvPr>
            <p:cNvSpPr>
              <a:spLocks noChangeArrowheads="1"/>
            </p:cNvSpPr>
            <p:nvPr/>
          </p:nvSpPr>
          <p:spPr bwMode="auto">
            <a:xfrm>
              <a:off x="2713" y="2276"/>
              <a:ext cx="97"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18" name="Rectangle 18">
              <a:extLst>
                <a:ext uri="{FF2B5EF4-FFF2-40B4-BE49-F238E27FC236}">
                  <a16:creationId xmlns:a16="http://schemas.microsoft.com/office/drawing/2014/main" id="{E79587E3-708B-42B6-B68A-D54785E32DC1}"/>
                </a:ext>
              </a:extLst>
            </p:cNvPr>
            <p:cNvSpPr>
              <a:spLocks noChangeArrowheads="1"/>
            </p:cNvSpPr>
            <p:nvPr/>
          </p:nvSpPr>
          <p:spPr bwMode="auto">
            <a:xfrm>
              <a:off x="2713" y="2276"/>
              <a:ext cx="97" cy="98"/>
            </a:xfrm>
            <a:prstGeom prst="rect">
              <a:avLst/>
            </a:prstGeom>
            <a:noFill/>
            <a:ln w="26988" cap="sq">
              <a:solidFill>
                <a:srgbClr val="556A8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19" name="Rectangle 19">
              <a:extLst>
                <a:ext uri="{FF2B5EF4-FFF2-40B4-BE49-F238E27FC236}">
                  <a16:creationId xmlns:a16="http://schemas.microsoft.com/office/drawing/2014/main" id="{E04BE257-BC37-4E17-903D-19C6658DDE72}"/>
                </a:ext>
              </a:extLst>
            </p:cNvPr>
            <p:cNvSpPr>
              <a:spLocks noChangeArrowheads="1"/>
            </p:cNvSpPr>
            <p:nvPr/>
          </p:nvSpPr>
          <p:spPr bwMode="auto">
            <a:xfrm>
              <a:off x="2859" y="2276"/>
              <a:ext cx="98"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0" name="Rectangle 20">
              <a:extLst>
                <a:ext uri="{FF2B5EF4-FFF2-40B4-BE49-F238E27FC236}">
                  <a16:creationId xmlns:a16="http://schemas.microsoft.com/office/drawing/2014/main" id="{C0553DEC-A7F7-4914-9BBE-9E56082DCE6A}"/>
                </a:ext>
              </a:extLst>
            </p:cNvPr>
            <p:cNvSpPr>
              <a:spLocks noChangeArrowheads="1"/>
            </p:cNvSpPr>
            <p:nvPr/>
          </p:nvSpPr>
          <p:spPr bwMode="auto">
            <a:xfrm>
              <a:off x="2859" y="2276"/>
              <a:ext cx="98" cy="98"/>
            </a:xfrm>
            <a:prstGeom prst="rect">
              <a:avLst/>
            </a:prstGeom>
            <a:noFill/>
            <a:ln w="26988" cap="sq">
              <a:solidFill>
                <a:srgbClr val="556A8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1" name="Rectangle 21">
              <a:extLst>
                <a:ext uri="{FF2B5EF4-FFF2-40B4-BE49-F238E27FC236}">
                  <a16:creationId xmlns:a16="http://schemas.microsoft.com/office/drawing/2014/main" id="{CA5C6B53-AAD7-4C33-9A23-15126B564125}"/>
                </a:ext>
              </a:extLst>
            </p:cNvPr>
            <p:cNvSpPr>
              <a:spLocks noChangeArrowheads="1"/>
            </p:cNvSpPr>
            <p:nvPr/>
          </p:nvSpPr>
          <p:spPr bwMode="auto">
            <a:xfrm>
              <a:off x="2713" y="2448"/>
              <a:ext cx="97"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2" name="Rectangle 22">
              <a:extLst>
                <a:ext uri="{FF2B5EF4-FFF2-40B4-BE49-F238E27FC236}">
                  <a16:creationId xmlns:a16="http://schemas.microsoft.com/office/drawing/2014/main" id="{46A2CB16-6DC0-49EE-9093-680C8E6B97B4}"/>
                </a:ext>
              </a:extLst>
            </p:cNvPr>
            <p:cNvSpPr>
              <a:spLocks noChangeArrowheads="1"/>
            </p:cNvSpPr>
            <p:nvPr/>
          </p:nvSpPr>
          <p:spPr bwMode="auto">
            <a:xfrm>
              <a:off x="2713" y="2448"/>
              <a:ext cx="97" cy="99"/>
            </a:xfrm>
            <a:prstGeom prst="rect">
              <a:avLst/>
            </a:prstGeom>
            <a:noFill/>
            <a:ln w="26988" cap="sq">
              <a:solidFill>
                <a:srgbClr val="556A8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3" name="Rectangle 23">
              <a:extLst>
                <a:ext uri="{FF2B5EF4-FFF2-40B4-BE49-F238E27FC236}">
                  <a16:creationId xmlns:a16="http://schemas.microsoft.com/office/drawing/2014/main" id="{80862A4D-8C4F-4F2F-AD88-AA75FF532F2C}"/>
                </a:ext>
              </a:extLst>
            </p:cNvPr>
            <p:cNvSpPr>
              <a:spLocks noChangeArrowheads="1"/>
            </p:cNvSpPr>
            <p:nvPr/>
          </p:nvSpPr>
          <p:spPr bwMode="auto">
            <a:xfrm>
              <a:off x="2859" y="2448"/>
              <a:ext cx="98"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4" name="Rectangle 24">
              <a:extLst>
                <a:ext uri="{FF2B5EF4-FFF2-40B4-BE49-F238E27FC236}">
                  <a16:creationId xmlns:a16="http://schemas.microsoft.com/office/drawing/2014/main" id="{E58D102B-02D7-41C6-AAF3-FB49E8D68104}"/>
                </a:ext>
              </a:extLst>
            </p:cNvPr>
            <p:cNvSpPr>
              <a:spLocks noChangeArrowheads="1"/>
            </p:cNvSpPr>
            <p:nvPr/>
          </p:nvSpPr>
          <p:spPr bwMode="auto">
            <a:xfrm>
              <a:off x="2859" y="2448"/>
              <a:ext cx="98" cy="99"/>
            </a:xfrm>
            <a:prstGeom prst="rect">
              <a:avLst/>
            </a:prstGeom>
            <a:noFill/>
            <a:ln w="26988" cap="sq">
              <a:solidFill>
                <a:srgbClr val="556A8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5" name="Rectangle 25">
              <a:extLst>
                <a:ext uri="{FF2B5EF4-FFF2-40B4-BE49-F238E27FC236}">
                  <a16:creationId xmlns:a16="http://schemas.microsoft.com/office/drawing/2014/main" id="{F2448674-0F06-4D51-8FB8-34906A526F32}"/>
                </a:ext>
              </a:extLst>
            </p:cNvPr>
            <p:cNvSpPr>
              <a:spLocks noChangeArrowheads="1"/>
            </p:cNvSpPr>
            <p:nvPr/>
          </p:nvSpPr>
          <p:spPr bwMode="auto">
            <a:xfrm>
              <a:off x="2713" y="2620"/>
              <a:ext cx="97"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6" name="Rectangle 26">
              <a:extLst>
                <a:ext uri="{FF2B5EF4-FFF2-40B4-BE49-F238E27FC236}">
                  <a16:creationId xmlns:a16="http://schemas.microsoft.com/office/drawing/2014/main" id="{0E51BD78-E52B-4027-85AD-68FDB62AF144}"/>
                </a:ext>
              </a:extLst>
            </p:cNvPr>
            <p:cNvSpPr>
              <a:spLocks noChangeArrowheads="1"/>
            </p:cNvSpPr>
            <p:nvPr/>
          </p:nvSpPr>
          <p:spPr bwMode="auto">
            <a:xfrm>
              <a:off x="2713" y="2620"/>
              <a:ext cx="97" cy="98"/>
            </a:xfrm>
            <a:prstGeom prst="rect">
              <a:avLst/>
            </a:prstGeom>
            <a:noFill/>
            <a:ln w="26988" cap="sq">
              <a:solidFill>
                <a:srgbClr val="556A8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7" name="Rectangle 27">
              <a:extLst>
                <a:ext uri="{FF2B5EF4-FFF2-40B4-BE49-F238E27FC236}">
                  <a16:creationId xmlns:a16="http://schemas.microsoft.com/office/drawing/2014/main" id="{EB32770B-5A31-45DA-BB2A-13C225EB9450}"/>
                </a:ext>
              </a:extLst>
            </p:cNvPr>
            <p:cNvSpPr>
              <a:spLocks noChangeArrowheads="1"/>
            </p:cNvSpPr>
            <p:nvPr/>
          </p:nvSpPr>
          <p:spPr bwMode="auto">
            <a:xfrm>
              <a:off x="2859" y="2620"/>
              <a:ext cx="98"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8" name="Rectangle 28">
              <a:extLst>
                <a:ext uri="{FF2B5EF4-FFF2-40B4-BE49-F238E27FC236}">
                  <a16:creationId xmlns:a16="http://schemas.microsoft.com/office/drawing/2014/main" id="{90E6C430-D7BD-42B7-9B27-2E0DD2DFFE59}"/>
                </a:ext>
              </a:extLst>
            </p:cNvPr>
            <p:cNvSpPr>
              <a:spLocks noChangeArrowheads="1"/>
            </p:cNvSpPr>
            <p:nvPr/>
          </p:nvSpPr>
          <p:spPr bwMode="auto">
            <a:xfrm>
              <a:off x="2859" y="2620"/>
              <a:ext cx="98" cy="98"/>
            </a:xfrm>
            <a:prstGeom prst="rect">
              <a:avLst/>
            </a:prstGeom>
            <a:noFill/>
            <a:ln w="26988" cap="sq">
              <a:solidFill>
                <a:srgbClr val="556A8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9" name="Rectangle 29">
              <a:extLst>
                <a:ext uri="{FF2B5EF4-FFF2-40B4-BE49-F238E27FC236}">
                  <a16:creationId xmlns:a16="http://schemas.microsoft.com/office/drawing/2014/main" id="{39B035A4-90BE-4CA4-9FA1-AED8AF6637F6}"/>
                </a:ext>
              </a:extLst>
            </p:cNvPr>
            <p:cNvSpPr>
              <a:spLocks noChangeArrowheads="1"/>
            </p:cNvSpPr>
            <p:nvPr/>
          </p:nvSpPr>
          <p:spPr bwMode="auto">
            <a:xfrm>
              <a:off x="3031" y="2399"/>
              <a:ext cx="187" cy="472"/>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30" name="Rectangle 30">
              <a:extLst>
                <a:ext uri="{FF2B5EF4-FFF2-40B4-BE49-F238E27FC236}">
                  <a16:creationId xmlns:a16="http://schemas.microsoft.com/office/drawing/2014/main" id="{82FD4103-FE07-4633-9D21-83E8C2622563}"/>
                </a:ext>
              </a:extLst>
            </p:cNvPr>
            <p:cNvSpPr>
              <a:spLocks noChangeArrowheads="1"/>
            </p:cNvSpPr>
            <p:nvPr/>
          </p:nvSpPr>
          <p:spPr bwMode="auto">
            <a:xfrm>
              <a:off x="3031" y="2399"/>
              <a:ext cx="187" cy="472"/>
            </a:xfrm>
            <a:prstGeom prst="rect">
              <a:avLst/>
            </a:prstGeom>
            <a:noFill/>
            <a:ln w="26988" cap="sq">
              <a:solidFill>
                <a:srgbClr val="556A8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31" name="Rectangle 31">
              <a:extLst>
                <a:ext uri="{FF2B5EF4-FFF2-40B4-BE49-F238E27FC236}">
                  <a16:creationId xmlns:a16="http://schemas.microsoft.com/office/drawing/2014/main" id="{92C96309-F96D-4981-85A0-284E184367A8}"/>
                </a:ext>
              </a:extLst>
            </p:cNvPr>
            <p:cNvSpPr>
              <a:spLocks noChangeArrowheads="1"/>
            </p:cNvSpPr>
            <p:nvPr/>
          </p:nvSpPr>
          <p:spPr bwMode="auto">
            <a:xfrm>
              <a:off x="3035" y="2865"/>
              <a:ext cx="187" cy="17"/>
            </a:xfrm>
            <a:prstGeom prst="rect">
              <a:avLst/>
            </a:prstGeom>
            <a:solidFill>
              <a:srgbClr val="556A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048" name="Rectangle 32">
              <a:extLst>
                <a:ext uri="{FF2B5EF4-FFF2-40B4-BE49-F238E27FC236}">
                  <a16:creationId xmlns:a16="http://schemas.microsoft.com/office/drawing/2014/main" id="{33BF6A98-8423-4060-B717-0B0CAFE19352}"/>
                </a:ext>
              </a:extLst>
            </p:cNvPr>
            <p:cNvSpPr>
              <a:spLocks noChangeArrowheads="1"/>
            </p:cNvSpPr>
            <p:nvPr/>
          </p:nvSpPr>
          <p:spPr bwMode="auto">
            <a:xfrm>
              <a:off x="2721" y="2285"/>
              <a:ext cx="81" cy="32"/>
            </a:xfrm>
            <a:prstGeom prst="rect">
              <a:avLst/>
            </a:prstGeom>
            <a:solidFill>
              <a:srgbClr val="2BC7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049" name="Rectangle 33">
              <a:extLst>
                <a:ext uri="{FF2B5EF4-FFF2-40B4-BE49-F238E27FC236}">
                  <a16:creationId xmlns:a16="http://schemas.microsoft.com/office/drawing/2014/main" id="{476E8D8A-949F-4D2B-878E-F60D8D547220}"/>
                </a:ext>
              </a:extLst>
            </p:cNvPr>
            <p:cNvSpPr>
              <a:spLocks noChangeArrowheads="1"/>
            </p:cNvSpPr>
            <p:nvPr/>
          </p:nvSpPr>
          <p:spPr bwMode="auto">
            <a:xfrm>
              <a:off x="2868" y="2285"/>
              <a:ext cx="81" cy="32"/>
            </a:xfrm>
            <a:prstGeom prst="rect">
              <a:avLst/>
            </a:prstGeom>
            <a:solidFill>
              <a:srgbClr val="2BC7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051" name="Rectangle 34">
              <a:extLst>
                <a:ext uri="{FF2B5EF4-FFF2-40B4-BE49-F238E27FC236}">
                  <a16:creationId xmlns:a16="http://schemas.microsoft.com/office/drawing/2014/main" id="{4265E0DC-ED81-47C0-AFD7-4282D18DB37D}"/>
                </a:ext>
              </a:extLst>
            </p:cNvPr>
            <p:cNvSpPr>
              <a:spLocks noChangeArrowheads="1"/>
            </p:cNvSpPr>
            <p:nvPr/>
          </p:nvSpPr>
          <p:spPr bwMode="auto">
            <a:xfrm>
              <a:off x="2721" y="2456"/>
              <a:ext cx="81" cy="33"/>
            </a:xfrm>
            <a:prstGeom prst="rect">
              <a:avLst/>
            </a:prstGeom>
            <a:solidFill>
              <a:srgbClr val="2BC7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053" name="Rectangle 35">
              <a:extLst>
                <a:ext uri="{FF2B5EF4-FFF2-40B4-BE49-F238E27FC236}">
                  <a16:creationId xmlns:a16="http://schemas.microsoft.com/office/drawing/2014/main" id="{F8ADE645-2535-4A6D-A0E0-449530325321}"/>
                </a:ext>
              </a:extLst>
            </p:cNvPr>
            <p:cNvSpPr>
              <a:spLocks noChangeArrowheads="1"/>
            </p:cNvSpPr>
            <p:nvPr/>
          </p:nvSpPr>
          <p:spPr bwMode="auto">
            <a:xfrm>
              <a:off x="2721" y="2629"/>
              <a:ext cx="81" cy="32"/>
            </a:xfrm>
            <a:prstGeom prst="rect">
              <a:avLst/>
            </a:prstGeom>
            <a:solidFill>
              <a:srgbClr val="2BC7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054" name="Rectangle 36">
              <a:extLst>
                <a:ext uri="{FF2B5EF4-FFF2-40B4-BE49-F238E27FC236}">
                  <a16:creationId xmlns:a16="http://schemas.microsoft.com/office/drawing/2014/main" id="{DAB8AD23-B4F0-4842-AACA-AA36436DBD8F}"/>
                </a:ext>
              </a:extLst>
            </p:cNvPr>
            <p:cNvSpPr>
              <a:spLocks noChangeArrowheads="1"/>
            </p:cNvSpPr>
            <p:nvPr/>
          </p:nvSpPr>
          <p:spPr bwMode="auto">
            <a:xfrm>
              <a:off x="2868" y="2629"/>
              <a:ext cx="81" cy="32"/>
            </a:xfrm>
            <a:prstGeom prst="rect">
              <a:avLst/>
            </a:prstGeom>
            <a:solidFill>
              <a:srgbClr val="2BC7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055" name="Rectangle 37">
              <a:extLst>
                <a:ext uri="{FF2B5EF4-FFF2-40B4-BE49-F238E27FC236}">
                  <a16:creationId xmlns:a16="http://schemas.microsoft.com/office/drawing/2014/main" id="{1864536E-63E7-4BC9-A788-D74FAFFCBEC8}"/>
                </a:ext>
              </a:extLst>
            </p:cNvPr>
            <p:cNvSpPr>
              <a:spLocks noChangeArrowheads="1"/>
            </p:cNvSpPr>
            <p:nvPr/>
          </p:nvSpPr>
          <p:spPr bwMode="auto">
            <a:xfrm>
              <a:off x="2868" y="2456"/>
              <a:ext cx="81" cy="33"/>
            </a:xfrm>
            <a:prstGeom prst="rect">
              <a:avLst/>
            </a:prstGeom>
            <a:solidFill>
              <a:srgbClr val="2BC7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056" name="Rectangle 38">
              <a:extLst>
                <a:ext uri="{FF2B5EF4-FFF2-40B4-BE49-F238E27FC236}">
                  <a16:creationId xmlns:a16="http://schemas.microsoft.com/office/drawing/2014/main" id="{10E6C521-D9B3-4B10-AF9F-60CF0C9AFE46}"/>
                </a:ext>
              </a:extLst>
            </p:cNvPr>
            <p:cNvSpPr>
              <a:spLocks noChangeArrowheads="1"/>
            </p:cNvSpPr>
            <p:nvPr/>
          </p:nvSpPr>
          <p:spPr bwMode="auto">
            <a:xfrm>
              <a:off x="2753" y="2178"/>
              <a:ext cx="49" cy="49"/>
            </a:xfrm>
            <a:prstGeom prst="rect">
              <a:avLst/>
            </a:prstGeom>
            <a:solidFill>
              <a:srgbClr val="556A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057" name="Rectangle 39">
              <a:extLst>
                <a:ext uri="{FF2B5EF4-FFF2-40B4-BE49-F238E27FC236}">
                  <a16:creationId xmlns:a16="http://schemas.microsoft.com/office/drawing/2014/main" id="{C3729ED3-83FD-4A1A-8EC9-B13AD82915A1}"/>
                </a:ext>
              </a:extLst>
            </p:cNvPr>
            <p:cNvSpPr>
              <a:spLocks noChangeArrowheads="1"/>
            </p:cNvSpPr>
            <p:nvPr/>
          </p:nvSpPr>
          <p:spPr bwMode="auto">
            <a:xfrm>
              <a:off x="2753" y="2178"/>
              <a:ext cx="49" cy="49"/>
            </a:xfrm>
            <a:prstGeom prst="rect">
              <a:avLst/>
            </a:prstGeom>
            <a:noFill/>
            <a:ln w="14288" cap="sq">
              <a:solidFill>
                <a:srgbClr val="556A8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058" name="Rectangle 40">
              <a:extLst>
                <a:ext uri="{FF2B5EF4-FFF2-40B4-BE49-F238E27FC236}">
                  <a16:creationId xmlns:a16="http://schemas.microsoft.com/office/drawing/2014/main" id="{E33E4BCE-5CD1-45F0-BCC7-7315F247A900}"/>
                </a:ext>
              </a:extLst>
            </p:cNvPr>
            <p:cNvSpPr>
              <a:spLocks noChangeArrowheads="1"/>
            </p:cNvSpPr>
            <p:nvPr/>
          </p:nvSpPr>
          <p:spPr bwMode="auto">
            <a:xfrm>
              <a:off x="2876" y="2178"/>
              <a:ext cx="49" cy="49"/>
            </a:xfrm>
            <a:prstGeom prst="rect">
              <a:avLst/>
            </a:prstGeom>
            <a:solidFill>
              <a:srgbClr val="556A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059" name="Rectangle 41">
              <a:extLst>
                <a:ext uri="{FF2B5EF4-FFF2-40B4-BE49-F238E27FC236}">
                  <a16:creationId xmlns:a16="http://schemas.microsoft.com/office/drawing/2014/main" id="{8E762CBE-46B4-4BAE-8052-D36EA9BE3110}"/>
                </a:ext>
              </a:extLst>
            </p:cNvPr>
            <p:cNvSpPr>
              <a:spLocks noChangeArrowheads="1"/>
            </p:cNvSpPr>
            <p:nvPr/>
          </p:nvSpPr>
          <p:spPr bwMode="auto">
            <a:xfrm>
              <a:off x="2876" y="2178"/>
              <a:ext cx="49" cy="49"/>
            </a:xfrm>
            <a:prstGeom prst="rect">
              <a:avLst/>
            </a:prstGeom>
            <a:noFill/>
            <a:ln w="14288" cap="sq">
              <a:solidFill>
                <a:srgbClr val="556A8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060" name="Rectangle 42">
              <a:extLst>
                <a:ext uri="{FF2B5EF4-FFF2-40B4-BE49-F238E27FC236}">
                  <a16:creationId xmlns:a16="http://schemas.microsoft.com/office/drawing/2014/main" id="{0CE72960-4355-4C5E-97F7-1B6BD48144B4}"/>
                </a:ext>
              </a:extLst>
            </p:cNvPr>
            <p:cNvSpPr>
              <a:spLocks noChangeArrowheads="1"/>
            </p:cNvSpPr>
            <p:nvPr/>
          </p:nvSpPr>
          <p:spPr bwMode="auto">
            <a:xfrm>
              <a:off x="2736" y="2781"/>
              <a:ext cx="201" cy="1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061" name="Rectangle 43">
              <a:extLst>
                <a:ext uri="{FF2B5EF4-FFF2-40B4-BE49-F238E27FC236}">
                  <a16:creationId xmlns:a16="http://schemas.microsoft.com/office/drawing/2014/main" id="{0386F601-83AD-47B1-82D4-00BD631123E2}"/>
                </a:ext>
              </a:extLst>
            </p:cNvPr>
            <p:cNvSpPr>
              <a:spLocks noChangeArrowheads="1"/>
            </p:cNvSpPr>
            <p:nvPr/>
          </p:nvSpPr>
          <p:spPr bwMode="auto">
            <a:xfrm>
              <a:off x="2736" y="2781"/>
              <a:ext cx="201" cy="171"/>
            </a:xfrm>
            <a:prstGeom prst="rect">
              <a:avLst/>
            </a:prstGeom>
            <a:noFill/>
            <a:ln w="26988" cap="sq">
              <a:solidFill>
                <a:srgbClr val="556A8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062" name="Rectangle 44">
              <a:extLst>
                <a:ext uri="{FF2B5EF4-FFF2-40B4-BE49-F238E27FC236}">
                  <a16:creationId xmlns:a16="http://schemas.microsoft.com/office/drawing/2014/main" id="{3884868A-8761-4A09-B91A-73A988A118FF}"/>
                </a:ext>
              </a:extLst>
            </p:cNvPr>
            <p:cNvSpPr>
              <a:spLocks noChangeArrowheads="1"/>
            </p:cNvSpPr>
            <p:nvPr/>
          </p:nvSpPr>
          <p:spPr bwMode="auto">
            <a:xfrm>
              <a:off x="2741" y="2810"/>
              <a:ext cx="191" cy="136"/>
            </a:xfrm>
            <a:prstGeom prst="rect">
              <a:avLst/>
            </a:prstGeom>
            <a:solidFill>
              <a:srgbClr val="D4F4F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063" name="Rectangle 45">
              <a:extLst>
                <a:ext uri="{FF2B5EF4-FFF2-40B4-BE49-F238E27FC236}">
                  <a16:creationId xmlns:a16="http://schemas.microsoft.com/office/drawing/2014/main" id="{49CCEF8A-7A54-4989-A876-6C062F2B7395}"/>
                </a:ext>
              </a:extLst>
            </p:cNvPr>
            <p:cNvSpPr>
              <a:spLocks noChangeArrowheads="1"/>
            </p:cNvSpPr>
            <p:nvPr/>
          </p:nvSpPr>
          <p:spPr bwMode="auto">
            <a:xfrm>
              <a:off x="2821" y="2806"/>
              <a:ext cx="30" cy="140"/>
            </a:xfrm>
            <a:prstGeom prst="rect">
              <a:avLst/>
            </a:prstGeom>
            <a:solidFill>
              <a:srgbClr val="80CE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064" name="Rectangle 46">
              <a:extLst>
                <a:ext uri="{FF2B5EF4-FFF2-40B4-BE49-F238E27FC236}">
                  <a16:creationId xmlns:a16="http://schemas.microsoft.com/office/drawing/2014/main" id="{6C3D7D61-DF87-4500-A580-47946BAB10B3}"/>
                </a:ext>
              </a:extLst>
            </p:cNvPr>
            <p:cNvSpPr>
              <a:spLocks noChangeArrowheads="1"/>
            </p:cNvSpPr>
            <p:nvPr/>
          </p:nvSpPr>
          <p:spPr bwMode="auto">
            <a:xfrm>
              <a:off x="2831" y="2790"/>
              <a:ext cx="10" cy="156"/>
            </a:xfrm>
            <a:prstGeom prst="rect">
              <a:avLst/>
            </a:prstGeom>
            <a:solidFill>
              <a:srgbClr val="556A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065" name="Rectangle 47">
              <a:extLst>
                <a:ext uri="{FF2B5EF4-FFF2-40B4-BE49-F238E27FC236}">
                  <a16:creationId xmlns:a16="http://schemas.microsoft.com/office/drawing/2014/main" id="{531146B7-B764-4054-A611-EC065F111147}"/>
                </a:ext>
              </a:extLst>
            </p:cNvPr>
            <p:cNvSpPr>
              <a:spLocks noChangeArrowheads="1"/>
            </p:cNvSpPr>
            <p:nvPr/>
          </p:nvSpPr>
          <p:spPr bwMode="auto">
            <a:xfrm>
              <a:off x="2740" y="2786"/>
              <a:ext cx="191" cy="25"/>
            </a:xfrm>
            <a:prstGeom prst="rect">
              <a:avLst/>
            </a:prstGeom>
            <a:solidFill>
              <a:srgbClr val="80CE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sp>
          <p:nvSpPr>
            <p:cNvPr id="2066" name="Freeform 48">
              <a:extLst>
                <a:ext uri="{FF2B5EF4-FFF2-40B4-BE49-F238E27FC236}">
                  <a16:creationId xmlns:a16="http://schemas.microsoft.com/office/drawing/2014/main" id="{E0773B90-5D5D-4D68-9797-4B08E56A2B5B}"/>
                </a:ext>
              </a:extLst>
            </p:cNvPr>
            <p:cNvSpPr>
              <a:spLocks/>
            </p:cNvSpPr>
            <p:nvPr/>
          </p:nvSpPr>
          <p:spPr bwMode="auto">
            <a:xfrm>
              <a:off x="2273" y="2948"/>
              <a:ext cx="1157" cy="16"/>
            </a:xfrm>
            <a:custGeom>
              <a:avLst/>
              <a:gdLst>
                <a:gd name="T0" fmla="*/ 0 w 2154"/>
                <a:gd name="T1" fmla="*/ 15 h 30"/>
                <a:gd name="T2" fmla="*/ 16 w 2154"/>
                <a:gd name="T3" fmla="*/ 30 h 30"/>
                <a:gd name="T4" fmla="*/ 2139 w 2154"/>
                <a:gd name="T5" fmla="*/ 30 h 30"/>
                <a:gd name="T6" fmla="*/ 2154 w 2154"/>
                <a:gd name="T7" fmla="*/ 15 h 30"/>
                <a:gd name="T8" fmla="*/ 2139 w 2154"/>
                <a:gd name="T9" fmla="*/ 0 h 30"/>
                <a:gd name="T10" fmla="*/ 16 w 2154"/>
                <a:gd name="T11" fmla="*/ 0 h 30"/>
                <a:gd name="T12" fmla="*/ 0 w 2154"/>
                <a:gd name="T13" fmla="*/ 15 h 30"/>
              </a:gdLst>
              <a:ahLst/>
              <a:cxnLst>
                <a:cxn ang="0">
                  <a:pos x="T0" y="T1"/>
                </a:cxn>
                <a:cxn ang="0">
                  <a:pos x="T2" y="T3"/>
                </a:cxn>
                <a:cxn ang="0">
                  <a:pos x="T4" y="T5"/>
                </a:cxn>
                <a:cxn ang="0">
                  <a:pos x="T6" y="T7"/>
                </a:cxn>
                <a:cxn ang="0">
                  <a:pos x="T8" y="T9"/>
                </a:cxn>
                <a:cxn ang="0">
                  <a:pos x="T10" y="T11"/>
                </a:cxn>
                <a:cxn ang="0">
                  <a:pos x="T12" y="T13"/>
                </a:cxn>
              </a:cxnLst>
              <a:rect l="0" t="0" r="r" b="b"/>
              <a:pathLst>
                <a:path w="2154" h="30">
                  <a:moveTo>
                    <a:pt x="0" y="15"/>
                  </a:moveTo>
                  <a:cubicBezTo>
                    <a:pt x="0" y="24"/>
                    <a:pt x="7" y="30"/>
                    <a:pt x="16" y="30"/>
                  </a:cubicBezTo>
                  <a:lnTo>
                    <a:pt x="2139" y="30"/>
                  </a:lnTo>
                  <a:cubicBezTo>
                    <a:pt x="2147" y="30"/>
                    <a:pt x="2154" y="24"/>
                    <a:pt x="2154" y="15"/>
                  </a:cubicBezTo>
                  <a:cubicBezTo>
                    <a:pt x="2154" y="7"/>
                    <a:pt x="2147" y="0"/>
                    <a:pt x="2139" y="0"/>
                  </a:cubicBezTo>
                  <a:lnTo>
                    <a:pt x="16" y="0"/>
                  </a:lnTo>
                  <a:cubicBezTo>
                    <a:pt x="7" y="0"/>
                    <a:pt x="0" y="7"/>
                    <a:pt x="0" y="15"/>
                  </a:cubicBezTo>
                  <a:close/>
                </a:path>
              </a:pathLst>
            </a:custGeom>
            <a:solidFill>
              <a:srgbClr val="008290"/>
            </a:solidFill>
            <a:ln w="0">
              <a:solidFill>
                <a:srgbClr val="000000"/>
              </a:solidFill>
              <a:prstDash val="solid"/>
              <a:round/>
              <a:headEnd/>
              <a:tailEnd/>
            </a:ln>
          </p:spPr>
          <p:txBody>
            <a:bodyPr vert="horz" wrap="square" lIns="124347" tIns="62174" rIns="124347" bIns="62174" numCol="1" anchor="t" anchorCtr="0" compatLnSpc="1">
              <a:prstTxWarp prst="textNoShape">
                <a:avLst/>
              </a:prstTxWarp>
            </a:bodyPr>
            <a:lstStyle/>
            <a:p>
              <a:pPr defTabSz="621746"/>
              <a:endParaRPr lang="en-US" sz="2448">
                <a:solidFill>
                  <a:srgbClr val="505050"/>
                </a:solidFill>
                <a:latin typeface="Segoe UI"/>
              </a:endParaRPr>
            </a:p>
          </p:txBody>
        </p:sp>
      </p:grpSp>
      <p:pic>
        <p:nvPicPr>
          <p:cNvPr id="2067" name="Picture 2066">
            <a:extLst>
              <a:ext uri="{FF2B5EF4-FFF2-40B4-BE49-F238E27FC236}">
                <a16:creationId xmlns:a16="http://schemas.microsoft.com/office/drawing/2014/main" id="{3C1CE964-1DC8-4B9C-82D9-5021C33C58E8}"/>
              </a:ext>
            </a:extLst>
          </p:cNvPr>
          <p:cNvPicPr>
            <a:picLocks noChangeAspect="1"/>
          </p:cNvPicPr>
          <p:nvPr/>
        </p:nvPicPr>
        <p:blipFill>
          <a:blip r:embed="rId4"/>
          <a:stretch>
            <a:fillRect/>
          </a:stretch>
        </p:blipFill>
        <p:spPr>
          <a:xfrm>
            <a:off x="8953517" y="2020090"/>
            <a:ext cx="2574904" cy="2184028"/>
          </a:xfrm>
          <a:prstGeom prst="rect">
            <a:avLst/>
          </a:prstGeom>
        </p:spPr>
      </p:pic>
      <p:sp>
        <p:nvSpPr>
          <p:cNvPr id="2069" name="Rectangle 2068">
            <a:extLst>
              <a:ext uri="{FF2B5EF4-FFF2-40B4-BE49-F238E27FC236}">
                <a16:creationId xmlns:a16="http://schemas.microsoft.com/office/drawing/2014/main" id="{D12EADA7-EC32-4D39-9A18-05468947AC1A}"/>
              </a:ext>
            </a:extLst>
          </p:cNvPr>
          <p:cNvSpPr/>
          <p:nvPr/>
        </p:nvSpPr>
        <p:spPr>
          <a:xfrm>
            <a:off x="8264738" y="1273587"/>
            <a:ext cx="3952462" cy="678391"/>
          </a:xfrm>
          <a:prstGeom prst="rect">
            <a:avLst/>
          </a:prstGeom>
        </p:spPr>
        <p:txBody>
          <a:bodyPr wrap="square">
            <a:spAutoFit/>
          </a:bodyPr>
          <a:lstStyle/>
          <a:p>
            <a:pPr algn="ctr" defTabSz="621746"/>
            <a:r>
              <a:rPr lang="pt-PT" sz="1904" b="1" dirty="0">
                <a:solidFill>
                  <a:srgbClr val="6D6E71"/>
                </a:solidFill>
                <a:latin typeface="Segoe UI"/>
              </a:rPr>
              <a:t>SEF </a:t>
            </a:r>
          </a:p>
          <a:p>
            <a:pPr algn="ctr" defTabSz="621746"/>
            <a:r>
              <a:rPr lang="pt-PT" sz="1904" b="1" dirty="0">
                <a:solidFill>
                  <a:srgbClr val="6D6E71"/>
                </a:solidFill>
                <a:latin typeface="Segoe UI"/>
              </a:rPr>
              <a:t>(</a:t>
            </a:r>
            <a:r>
              <a:rPr lang="en-US" sz="1904" b="1" dirty="0">
                <a:solidFill>
                  <a:srgbClr val="6D6E71"/>
                </a:solidFill>
                <a:latin typeface="Segoe UI"/>
              </a:rPr>
              <a:t>Foreign Service and borders</a:t>
            </a:r>
            <a:r>
              <a:rPr lang="pt-PT" sz="1904" b="1" dirty="0">
                <a:solidFill>
                  <a:srgbClr val="6D6E71"/>
                </a:solidFill>
                <a:latin typeface="Segoe UI"/>
              </a:rPr>
              <a:t>)</a:t>
            </a:r>
            <a:endParaRPr lang="en-US" sz="1904" b="1" dirty="0">
              <a:solidFill>
                <a:srgbClr val="505050"/>
              </a:solidFill>
              <a:latin typeface="Segoe UI"/>
            </a:endParaRPr>
          </a:p>
        </p:txBody>
      </p:sp>
      <p:pic>
        <p:nvPicPr>
          <p:cNvPr id="2070" name="Picture 2069">
            <a:extLst>
              <a:ext uri="{FF2B5EF4-FFF2-40B4-BE49-F238E27FC236}">
                <a16:creationId xmlns:a16="http://schemas.microsoft.com/office/drawing/2014/main" id="{4235171F-3F72-4BCC-B143-6000A4DA9436}"/>
              </a:ext>
            </a:extLst>
          </p:cNvPr>
          <p:cNvPicPr>
            <a:picLocks noChangeAspect="1"/>
          </p:cNvPicPr>
          <p:nvPr/>
        </p:nvPicPr>
        <p:blipFill>
          <a:blip r:embed="rId5"/>
          <a:stretch>
            <a:fillRect/>
          </a:stretch>
        </p:blipFill>
        <p:spPr>
          <a:xfrm>
            <a:off x="7618332" y="4587937"/>
            <a:ext cx="2011350" cy="1415697"/>
          </a:xfrm>
          <a:prstGeom prst="rect">
            <a:avLst/>
          </a:prstGeom>
        </p:spPr>
      </p:pic>
      <p:pic>
        <p:nvPicPr>
          <p:cNvPr id="55" name="Picture 54">
            <a:extLst>
              <a:ext uri="{FF2B5EF4-FFF2-40B4-BE49-F238E27FC236}">
                <a16:creationId xmlns:a16="http://schemas.microsoft.com/office/drawing/2014/main" id="{6375B81A-3272-4EB1-965B-2657EB47950A}"/>
              </a:ext>
            </a:extLst>
          </p:cNvPr>
          <p:cNvPicPr>
            <a:picLocks noChangeAspect="1"/>
          </p:cNvPicPr>
          <p:nvPr/>
        </p:nvPicPr>
        <p:blipFill>
          <a:blip r:embed="rId6"/>
          <a:stretch>
            <a:fillRect/>
          </a:stretch>
        </p:blipFill>
        <p:spPr>
          <a:xfrm>
            <a:off x="11633856" y="5671532"/>
            <a:ext cx="398233" cy="310647"/>
          </a:xfrm>
          <a:prstGeom prst="rect">
            <a:avLst/>
          </a:prstGeom>
        </p:spPr>
      </p:pic>
      <p:sp>
        <p:nvSpPr>
          <p:cNvPr id="56" name="TextBox 55">
            <a:extLst>
              <a:ext uri="{FF2B5EF4-FFF2-40B4-BE49-F238E27FC236}">
                <a16:creationId xmlns:a16="http://schemas.microsoft.com/office/drawing/2014/main" id="{1F7ACA6F-663B-4B87-B0EE-F887F79F57A1}"/>
              </a:ext>
            </a:extLst>
          </p:cNvPr>
          <p:cNvSpPr txBox="1"/>
          <p:nvPr/>
        </p:nvSpPr>
        <p:spPr>
          <a:xfrm>
            <a:off x="11144220" y="5834648"/>
            <a:ext cx="1291007" cy="447772"/>
          </a:xfrm>
          <a:prstGeom prst="rect">
            <a:avLst/>
          </a:prstGeom>
          <a:noFill/>
        </p:spPr>
        <p:txBody>
          <a:bodyPr wrap="none" lIns="182854" tIns="146283" rIns="182854" bIns="146283" rtlCol="0">
            <a:spAutoFit/>
          </a:bodyPr>
          <a:lstStyle/>
          <a:p>
            <a:pPr defTabSz="621746">
              <a:lnSpc>
                <a:spcPct val="90000"/>
              </a:lnSpc>
              <a:spcAft>
                <a:spcPts val="600"/>
              </a:spcAft>
            </a:pPr>
            <a:r>
              <a:rPr lang="en-US" sz="1100" dirty="0">
                <a:solidFill>
                  <a:srgbClr val="505050"/>
                </a:solidFill>
                <a:latin typeface="Segoe UI"/>
              </a:rPr>
              <a:t>Microsoft Flow</a:t>
            </a:r>
          </a:p>
        </p:txBody>
      </p:sp>
      <p:pic>
        <p:nvPicPr>
          <p:cNvPr id="57" name="Picture 56">
            <a:extLst>
              <a:ext uri="{FF2B5EF4-FFF2-40B4-BE49-F238E27FC236}">
                <a16:creationId xmlns:a16="http://schemas.microsoft.com/office/drawing/2014/main" id="{BC824138-BE40-464F-80F9-C9C1EB08F0D2}"/>
              </a:ext>
            </a:extLst>
          </p:cNvPr>
          <p:cNvPicPr>
            <a:picLocks noChangeAspect="1"/>
          </p:cNvPicPr>
          <p:nvPr/>
        </p:nvPicPr>
        <p:blipFill>
          <a:blip r:embed="rId7"/>
          <a:stretch>
            <a:fillRect/>
          </a:stretch>
        </p:blipFill>
        <p:spPr>
          <a:xfrm>
            <a:off x="10240969" y="4769380"/>
            <a:ext cx="1396596" cy="1030744"/>
          </a:xfrm>
          <a:prstGeom prst="rect">
            <a:avLst/>
          </a:prstGeom>
        </p:spPr>
      </p:pic>
      <p:cxnSp>
        <p:nvCxnSpPr>
          <p:cNvPr id="58" name="Connector: Elbow 57">
            <a:extLst>
              <a:ext uri="{FF2B5EF4-FFF2-40B4-BE49-F238E27FC236}">
                <a16:creationId xmlns:a16="http://schemas.microsoft.com/office/drawing/2014/main" id="{C8455BFB-15EA-4D83-9572-0778F695483F}"/>
              </a:ext>
            </a:extLst>
          </p:cNvPr>
          <p:cNvCxnSpPr>
            <a:cxnSpLocks/>
            <a:stCxn id="30" idx="3"/>
            <a:endCxn id="2070" idx="1"/>
          </p:cNvCxnSpPr>
          <p:nvPr/>
        </p:nvCxnSpPr>
        <p:spPr>
          <a:xfrm flipV="1">
            <a:off x="6947915" y="5295786"/>
            <a:ext cx="670418" cy="392663"/>
          </a:xfrm>
          <a:prstGeom prst="bentConnector3">
            <a:avLst>
              <a:gd name="adj1" fmla="val 50000"/>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84BFF25A-FF1B-4FA2-93D9-FAE0CD5C4179}"/>
              </a:ext>
            </a:extLst>
          </p:cNvPr>
          <p:cNvCxnSpPr>
            <a:cxnSpLocks/>
            <a:stCxn id="2070" idx="3"/>
            <a:endCxn id="57" idx="1"/>
          </p:cNvCxnSpPr>
          <p:nvPr/>
        </p:nvCxnSpPr>
        <p:spPr>
          <a:xfrm flipV="1">
            <a:off x="9629682" y="5284752"/>
            <a:ext cx="611288" cy="11034"/>
          </a:xfrm>
          <a:prstGeom prst="bentConnector3">
            <a:avLst>
              <a:gd name="adj1" fmla="val 50000"/>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7C3187D9-D590-4465-934A-7A6BA7C9BC35}"/>
              </a:ext>
            </a:extLst>
          </p:cNvPr>
          <p:cNvCxnSpPr>
            <a:cxnSpLocks/>
            <a:stCxn id="57" idx="0"/>
            <a:endCxn id="2067" idx="2"/>
          </p:cNvCxnSpPr>
          <p:nvPr/>
        </p:nvCxnSpPr>
        <p:spPr>
          <a:xfrm rot="16200000" flipV="1">
            <a:off x="10307490" y="4137600"/>
            <a:ext cx="565261" cy="698298"/>
          </a:xfrm>
          <a:prstGeom prst="bentConnector3">
            <a:avLst>
              <a:gd name="adj1" fmla="val 50000"/>
            </a:avLst>
          </a:prstGeom>
          <a:ln w="3492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078" name="Rectangle 2077">
            <a:extLst>
              <a:ext uri="{FF2B5EF4-FFF2-40B4-BE49-F238E27FC236}">
                <a16:creationId xmlns:a16="http://schemas.microsoft.com/office/drawing/2014/main" id="{525E7497-4653-477F-9DA9-55D30DE41B31}"/>
              </a:ext>
            </a:extLst>
          </p:cNvPr>
          <p:cNvSpPr/>
          <p:nvPr/>
        </p:nvSpPr>
        <p:spPr>
          <a:xfrm>
            <a:off x="18488" y="4444137"/>
            <a:ext cx="5062668" cy="427168"/>
          </a:xfrm>
          <a:prstGeom prst="rect">
            <a:avLst/>
          </a:prstGeom>
        </p:spPr>
        <p:txBody>
          <a:bodyPr wrap="none">
            <a:spAutoFit/>
          </a:bodyPr>
          <a:lstStyle/>
          <a:p>
            <a:pPr defTabSz="621746"/>
            <a:r>
              <a:rPr lang="en-US" sz="2176" dirty="0">
                <a:solidFill>
                  <a:srgbClr val="505050"/>
                </a:solidFill>
                <a:latin typeface="Segoe UI"/>
              </a:rPr>
              <a:t>https://www.airbnb.pt/rooms/18272087</a:t>
            </a:r>
          </a:p>
        </p:txBody>
      </p:sp>
    </p:spTree>
    <p:extLst>
      <p:ext uri="{BB962C8B-B14F-4D97-AF65-F5344CB8AC3E}">
        <p14:creationId xmlns:p14="http://schemas.microsoft.com/office/powerpoint/2010/main" val="21221348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6">
            <a:extLst>
              <a:ext uri="{FF2B5EF4-FFF2-40B4-BE49-F238E27FC236}">
                <a16:creationId xmlns:a16="http://schemas.microsoft.com/office/drawing/2014/main" id="{0DB431D4-1F2E-4D74-BF87-7A14B736AA2C}"/>
              </a:ext>
            </a:extLst>
          </p:cNvPr>
          <p:cNvSpPr>
            <a:spLocks noChangeArrowheads="1"/>
          </p:cNvSpPr>
          <p:nvPr/>
        </p:nvSpPr>
        <p:spPr bwMode="auto">
          <a:xfrm>
            <a:off x="4565193" y="1746439"/>
            <a:ext cx="7563042" cy="4628589"/>
          </a:xfrm>
          <a:prstGeom prst="roundRect">
            <a:avLst>
              <a:gd name="adj" fmla="val 2931"/>
            </a:avLst>
          </a:prstGeom>
          <a:solidFill>
            <a:srgbClr val="FFFFFF"/>
          </a:solidFill>
          <a:ln w="28575" algn="ctr">
            <a:solidFill>
              <a:srgbClr val="5289C0"/>
            </a:solidFill>
            <a:round/>
            <a:headEnd/>
            <a:tailEnd/>
          </a:ln>
          <a:effectLst/>
        </p:spPr>
        <p:txBody>
          <a:bodyPr/>
          <a:lstStyle/>
          <a:p>
            <a:pPr defTabSz="932597">
              <a:lnSpc>
                <a:spcPct val="90000"/>
              </a:lnSpc>
              <a:spcBef>
                <a:spcPct val="40000"/>
              </a:spcBef>
            </a:pPr>
            <a:endParaRPr lang="en-US" sz="2081" kern="0" dirty="0">
              <a:solidFill>
                <a:srgbClr val="505050"/>
              </a:solidFill>
            </a:endParaRPr>
          </a:p>
        </p:txBody>
      </p:sp>
      <p:pic>
        <p:nvPicPr>
          <p:cNvPr id="6" name="Picture 5">
            <a:extLst>
              <a:ext uri="{FF2B5EF4-FFF2-40B4-BE49-F238E27FC236}">
                <a16:creationId xmlns:a16="http://schemas.microsoft.com/office/drawing/2014/main" id="{3B307FA9-4A68-4E8D-A968-ABB21548E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8318" y="283760"/>
            <a:ext cx="998570" cy="998570"/>
          </a:xfrm>
          <a:prstGeom prst="rect">
            <a:avLst/>
          </a:prstGeom>
        </p:spPr>
      </p:pic>
      <p:sp>
        <p:nvSpPr>
          <p:cNvPr id="11" name="Title 3">
            <a:extLst>
              <a:ext uri="{FF2B5EF4-FFF2-40B4-BE49-F238E27FC236}">
                <a16:creationId xmlns:a16="http://schemas.microsoft.com/office/drawing/2014/main" id="{F611CD50-D11E-487B-854A-0FD5FE19E565}"/>
              </a:ext>
            </a:extLst>
          </p:cNvPr>
          <p:cNvSpPr txBox="1">
            <a:spLocks/>
          </p:cNvSpPr>
          <p:nvPr/>
        </p:nvSpPr>
        <p:spPr>
          <a:xfrm>
            <a:off x="348911" y="1447724"/>
            <a:ext cx="40484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6119" dirty="0">
                <a:solidFill>
                  <a:schemeClr val="tx1"/>
                </a:solidFill>
              </a:rPr>
              <a:t>What is the </a:t>
            </a:r>
            <a:r>
              <a:rPr lang="en-US" sz="6119" dirty="0">
                <a:solidFill>
                  <a:srgbClr val="ED4511"/>
                </a:solidFill>
                <a:latin typeface="Segoe UI Black" panose="020B0A02040204020203" pitchFamily="34" charset="0"/>
                <a:ea typeface="Segoe UI Black" panose="020B0A02040204020203" pitchFamily="34" charset="0"/>
              </a:rPr>
              <a:t>topic</a:t>
            </a:r>
            <a:r>
              <a:rPr lang="en-US" sz="6119" dirty="0">
                <a:solidFill>
                  <a:srgbClr val="ED4511"/>
                </a:solidFill>
              </a:rPr>
              <a:t> </a:t>
            </a:r>
            <a:r>
              <a:rPr lang="en-US" sz="6119" dirty="0">
                <a:solidFill>
                  <a:schemeClr val="tx1"/>
                </a:solidFill>
              </a:rPr>
              <a:t>you would like </a:t>
            </a:r>
            <a:r>
              <a:rPr lang="en-US" sz="6119" dirty="0">
                <a:solidFill>
                  <a:srgbClr val="ED4511"/>
                </a:solidFill>
                <a:latin typeface="Segoe UI Black" panose="020B0A02040204020203" pitchFamily="34" charset="0"/>
                <a:ea typeface="Segoe UI Black" panose="020B0A02040204020203" pitchFamily="34" charset="0"/>
              </a:rPr>
              <a:t>to see addressed</a:t>
            </a:r>
            <a:r>
              <a:rPr lang="en-US" sz="6119" dirty="0">
                <a:solidFill>
                  <a:srgbClr val="ED4511"/>
                </a:solidFill>
              </a:rPr>
              <a:t> </a:t>
            </a:r>
            <a:r>
              <a:rPr lang="en-US" sz="6119" dirty="0">
                <a:solidFill>
                  <a:schemeClr val="tx1"/>
                </a:solidFill>
              </a:rPr>
              <a:t>by me?</a:t>
            </a:r>
          </a:p>
        </p:txBody>
      </p:sp>
      <p:pic>
        <p:nvPicPr>
          <p:cNvPr id="7" name="Picture 6" title="INTEGRATE Report">
            <a:hlinkClick r:id="rId4" tooltip="Open 'INTEGRATE Report' in PowerBI"/>
            <a:extLst>
              <a:ext uri="{FF2B5EF4-FFF2-40B4-BE49-F238E27FC236}">
                <a16:creationId xmlns:a16="http://schemas.microsoft.com/office/drawing/2014/main" id="{E9025EBE-281B-4B93-8E28-A9CBD9539077}"/>
              </a:ext>
            </a:extLst>
          </p:cNvPr>
          <p:cNvPicPr>
            <a:picLocks noChangeAspect="1"/>
          </p:cNvPicPr>
          <p:nvPr>
            <p:custDataLst>
              <p:tags r:id="rId1"/>
            </p:custDataLst>
          </p:nvPr>
        </p:nvPicPr>
        <p:blipFill>
          <a:blip r:embed="rId5"/>
          <a:srcRect/>
          <a:stretch>
            <a:fillRect/>
          </a:stretch>
        </p:blipFill>
        <p:spPr>
          <a:xfrm>
            <a:off x="4834390" y="2054383"/>
            <a:ext cx="7024649" cy="4012697"/>
          </a:xfrm>
          <a:prstGeom prst="rect">
            <a:avLst/>
          </a:prstGeom>
          <a:ln>
            <a:solidFill>
              <a:srgbClr val="A9A9A9"/>
            </a:solidFill>
            <a:prstDash val="solid"/>
          </a:ln>
        </p:spPr>
      </p:pic>
    </p:spTree>
    <p:extLst>
      <p:ext uri="{BB962C8B-B14F-4D97-AF65-F5344CB8AC3E}">
        <p14:creationId xmlns:p14="http://schemas.microsoft.com/office/powerpoint/2010/main" val="266413832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14349565-DC5E-4A59-A78D-04E3AD38F38C}"/>
              </a:ext>
            </a:extLst>
          </p:cNvPr>
          <p:cNvSpPr/>
          <p:nvPr/>
        </p:nvSpPr>
        <p:spPr bwMode="auto">
          <a:xfrm>
            <a:off x="7566820" y="4379440"/>
            <a:ext cx="4868773" cy="2615085"/>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F3979A02-2FF1-425F-AE09-11488635829D}"/>
              </a:ext>
            </a:extLst>
          </p:cNvPr>
          <p:cNvPicPr>
            <a:picLocks noChangeAspect="1"/>
          </p:cNvPicPr>
          <p:nvPr/>
        </p:nvPicPr>
        <p:blipFill>
          <a:blip r:embed="rId2"/>
          <a:stretch>
            <a:fillRect/>
          </a:stretch>
        </p:blipFill>
        <p:spPr>
          <a:xfrm>
            <a:off x="8833828" y="5239636"/>
            <a:ext cx="3246070" cy="1563627"/>
          </a:xfrm>
          <a:prstGeom prst="rect">
            <a:avLst/>
          </a:prstGeom>
        </p:spPr>
      </p:pic>
      <p:sp>
        <p:nvSpPr>
          <p:cNvPr id="44" name="Rectangle 43">
            <a:extLst>
              <a:ext uri="{FF2B5EF4-FFF2-40B4-BE49-F238E27FC236}">
                <a16:creationId xmlns:a16="http://schemas.microsoft.com/office/drawing/2014/main" id="{7F926BBF-2A28-4933-A839-4672E04B1866}"/>
              </a:ext>
            </a:extLst>
          </p:cNvPr>
          <p:cNvSpPr/>
          <p:nvPr/>
        </p:nvSpPr>
        <p:spPr bwMode="auto">
          <a:xfrm>
            <a:off x="7566820" y="1224714"/>
            <a:ext cx="1381922" cy="3005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926ADE26-3B5C-4B35-A610-AEA3659F2FA3}"/>
              </a:ext>
            </a:extLst>
          </p:cNvPr>
          <p:cNvSpPr/>
          <p:nvPr/>
        </p:nvSpPr>
        <p:spPr bwMode="auto">
          <a:xfrm>
            <a:off x="4028519" y="1225909"/>
            <a:ext cx="2695128" cy="3005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7" name="Picture 36">
            <a:extLst>
              <a:ext uri="{FF2B5EF4-FFF2-40B4-BE49-F238E27FC236}">
                <a16:creationId xmlns:a16="http://schemas.microsoft.com/office/drawing/2014/main" id="{7C958632-DE6F-49F9-A890-29626F4CA896}"/>
              </a:ext>
            </a:extLst>
          </p:cNvPr>
          <p:cNvPicPr>
            <a:picLocks noChangeAspect="1"/>
          </p:cNvPicPr>
          <p:nvPr/>
        </p:nvPicPr>
        <p:blipFill>
          <a:blip r:embed="rId3"/>
          <a:stretch>
            <a:fillRect/>
          </a:stretch>
        </p:blipFill>
        <p:spPr>
          <a:xfrm>
            <a:off x="6083139" y="1355279"/>
            <a:ext cx="398233" cy="310647"/>
          </a:xfrm>
          <a:prstGeom prst="rect">
            <a:avLst/>
          </a:prstGeom>
        </p:spPr>
      </p:pic>
      <p:sp>
        <p:nvSpPr>
          <p:cNvPr id="38" name="TextBox 37">
            <a:extLst>
              <a:ext uri="{FF2B5EF4-FFF2-40B4-BE49-F238E27FC236}">
                <a16:creationId xmlns:a16="http://schemas.microsoft.com/office/drawing/2014/main" id="{E6A41827-E746-4C27-A2C8-34F100F8C84A}"/>
              </a:ext>
            </a:extLst>
          </p:cNvPr>
          <p:cNvSpPr txBox="1"/>
          <p:nvPr/>
        </p:nvSpPr>
        <p:spPr>
          <a:xfrm>
            <a:off x="5593504" y="1518394"/>
            <a:ext cx="1291007" cy="447772"/>
          </a:xfrm>
          <a:prstGeom prst="rect">
            <a:avLst/>
          </a:prstGeom>
          <a:noFill/>
        </p:spPr>
        <p:txBody>
          <a:bodyPr wrap="none" lIns="182854" tIns="146283" rIns="182854" bIns="146283" rtlCol="0">
            <a:spAutoFit/>
          </a:bodyPr>
          <a:lstStyle/>
          <a:p>
            <a:pPr defTabSz="621746">
              <a:lnSpc>
                <a:spcPct val="90000"/>
              </a:lnSpc>
              <a:spcAft>
                <a:spcPts val="600"/>
              </a:spcAft>
            </a:pPr>
            <a:r>
              <a:rPr lang="en-US" sz="1100" dirty="0">
                <a:solidFill>
                  <a:srgbClr val="505050"/>
                </a:solidFill>
                <a:latin typeface="Segoe UI"/>
              </a:rPr>
              <a:t>Microsoft Flow</a:t>
            </a:r>
          </a:p>
        </p:txBody>
      </p:sp>
      <p:pic>
        <p:nvPicPr>
          <p:cNvPr id="31" name="Picture 30">
            <a:extLst>
              <a:ext uri="{FF2B5EF4-FFF2-40B4-BE49-F238E27FC236}">
                <a16:creationId xmlns:a16="http://schemas.microsoft.com/office/drawing/2014/main" id="{1611AC4E-E090-428F-85C8-65B028591E16}"/>
              </a:ext>
            </a:extLst>
          </p:cNvPr>
          <p:cNvPicPr>
            <a:picLocks noChangeAspect="1"/>
          </p:cNvPicPr>
          <p:nvPr/>
        </p:nvPicPr>
        <p:blipFill>
          <a:blip r:embed="rId4"/>
          <a:stretch>
            <a:fillRect/>
          </a:stretch>
        </p:blipFill>
        <p:spPr>
          <a:xfrm>
            <a:off x="1868508" y="1225909"/>
            <a:ext cx="1747894" cy="3469350"/>
          </a:xfrm>
          <a:prstGeom prst="rect">
            <a:avLst/>
          </a:prstGeom>
        </p:spPr>
      </p:pic>
      <p:sp>
        <p:nvSpPr>
          <p:cNvPr id="29" name="TextBox 28">
            <a:extLst>
              <a:ext uri="{FF2B5EF4-FFF2-40B4-BE49-F238E27FC236}">
                <a16:creationId xmlns:a16="http://schemas.microsoft.com/office/drawing/2014/main" id="{9B9B92D8-6475-4983-BD16-FBD105F47429}"/>
              </a:ext>
            </a:extLst>
          </p:cNvPr>
          <p:cNvSpPr txBox="1"/>
          <p:nvPr/>
        </p:nvSpPr>
        <p:spPr>
          <a:xfrm>
            <a:off x="646219" y="238729"/>
            <a:ext cx="11144037" cy="625684"/>
          </a:xfrm>
          <a:prstGeom prst="rect">
            <a:avLst/>
          </a:prstGeom>
          <a:noFill/>
        </p:spPr>
        <p:txBody>
          <a:bodyPr wrap="square" rtlCol="0">
            <a:spAutoFit/>
          </a:bodyPr>
          <a:lstStyle/>
          <a:p>
            <a:pPr algn="ctr" defTabSz="932341">
              <a:defRPr/>
            </a:pPr>
            <a:r>
              <a:rPr lang="en-US" sz="3466" dirty="0">
                <a:solidFill>
                  <a:prstClr val="black"/>
                </a:solidFill>
                <a:latin typeface="Segoe UI Light" panose="020B0502040204020203" pitchFamily="34" charset="0"/>
                <a:cs typeface="Segoe UI Light" panose="020B0502040204020203" pitchFamily="34" charset="0"/>
              </a:rPr>
              <a:t>Scenario #2 – Time Reports App</a:t>
            </a:r>
          </a:p>
        </p:txBody>
      </p:sp>
      <p:pic>
        <p:nvPicPr>
          <p:cNvPr id="2" name="Picture 1">
            <a:extLst>
              <a:ext uri="{FF2B5EF4-FFF2-40B4-BE49-F238E27FC236}">
                <a16:creationId xmlns:a16="http://schemas.microsoft.com/office/drawing/2014/main" id="{C7096A73-AADA-4D12-829C-280B17E29AE2}"/>
              </a:ext>
            </a:extLst>
          </p:cNvPr>
          <p:cNvPicPr>
            <a:picLocks noChangeAspect="1"/>
          </p:cNvPicPr>
          <p:nvPr/>
        </p:nvPicPr>
        <p:blipFill>
          <a:blip r:embed="rId5"/>
          <a:stretch>
            <a:fillRect/>
          </a:stretch>
        </p:blipFill>
        <p:spPr>
          <a:xfrm>
            <a:off x="1983038" y="1617421"/>
            <a:ext cx="1537116" cy="2714276"/>
          </a:xfrm>
          <a:prstGeom prst="rect">
            <a:avLst/>
          </a:prstGeom>
        </p:spPr>
      </p:pic>
      <p:pic>
        <p:nvPicPr>
          <p:cNvPr id="3" name="Picture 2">
            <a:extLst>
              <a:ext uri="{FF2B5EF4-FFF2-40B4-BE49-F238E27FC236}">
                <a16:creationId xmlns:a16="http://schemas.microsoft.com/office/drawing/2014/main" id="{EF13CD38-408B-493C-9A7B-F51B5E0AFD6A}"/>
              </a:ext>
            </a:extLst>
          </p:cNvPr>
          <p:cNvPicPr>
            <a:picLocks noChangeAspect="1"/>
          </p:cNvPicPr>
          <p:nvPr/>
        </p:nvPicPr>
        <p:blipFill>
          <a:blip r:embed="rId6"/>
          <a:stretch>
            <a:fillRect/>
          </a:stretch>
        </p:blipFill>
        <p:spPr>
          <a:xfrm>
            <a:off x="288730" y="3767961"/>
            <a:ext cx="1291588" cy="1598705"/>
          </a:xfrm>
          <a:prstGeom prst="rect">
            <a:avLst/>
          </a:prstGeom>
        </p:spPr>
      </p:pic>
      <p:pic>
        <p:nvPicPr>
          <p:cNvPr id="30" name="Picture 29">
            <a:extLst>
              <a:ext uri="{FF2B5EF4-FFF2-40B4-BE49-F238E27FC236}">
                <a16:creationId xmlns:a16="http://schemas.microsoft.com/office/drawing/2014/main" id="{1E838C72-BA18-4DB3-8A4F-909F0E118000}"/>
              </a:ext>
            </a:extLst>
          </p:cNvPr>
          <p:cNvPicPr>
            <a:picLocks noChangeAspect="1"/>
          </p:cNvPicPr>
          <p:nvPr/>
        </p:nvPicPr>
        <p:blipFill>
          <a:blip r:embed="rId7"/>
          <a:stretch>
            <a:fillRect/>
          </a:stretch>
        </p:blipFill>
        <p:spPr>
          <a:xfrm>
            <a:off x="931752" y="1058362"/>
            <a:ext cx="1119665" cy="844955"/>
          </a:xfrm>
          <a:prstGeom prst="rect">
            <a:avLst/>
          </a:prstGeom>
        </p:spPr>
      </p:pic>
      <p:pic>
        <p:nvPicPr>
          <p:cNvPr id="33" name="Picture 32">
            <a:extLst>
              <a:ext uri="{FF2B5EF4-FFF2-40B4-BE49-F238E27FC236}">
                <a16:creationId xmlns:a16="http://schemas.microsoft.com/office/drawing/2014/main" id="{2E9D47BD-A2E7-4228-B1C7-3C924850BDED}"/>
              </a:ext>
            </a:extLst>
          </p:cNvPr>
          <p:cNvPicPr>
            <a:picLocks noChangeAspect="1"/>
          </p:cNvPicPr>
          <p:nvPr/>
        </p:nvPicPr>
        <p:blipFill>
          <a:blip r:embed="rId8"/>
          <a:stretch>
            <a:fillRect/>
          </a:stretch>
        </p:blipFill>
        <p:spPr>
          <a:xfrm>
            <a:off x="4299603" y="1665927"/>
            <a:ext cx="1396596" cy="1030744"/>
          </a:xfrm>
          <a:prstGeom prst="rect">
            <a:avLst/>
          </a:prstGeom>
        </p:spPr>
      </p:pic>
      <p:pic>
        <p:nvPicPr>
          <p:cNvPr id="34" name="Picture 33">
            <a:extLst>
              <a:ext uri="{FF2B5EF4-FFF2-40B4-BE49-F238E27FC236}">
                <a16:creationId xmlns:a16="http://schemas.microsoft.com/office/drawing/2014/main" id="{0BBB11DA-3715-426F-99D6-1735F18B0D6A}"/>
              </a:ext>
            </a:extLst>
          </p:cNvPr>
          <p:cNvPicPr>
            <a:picLocks noChangeAspect="1"/>
          </p:cNvPicPr>
          <p:nvPr/>
        </p:nvPicPr>
        <p:blipFill>
          <a:blip r:embed="rId9"/>
          <a:stretch>
            <a:fillRect/>
          </a:stretch>
        </p:blipFill>
        <p:spPr>
          <a:xfrm>
            <a:off x="4299603" y="2947142"/>
            <a:ext cx="1396596" cy="1030744"/>
          </a:xfrm>
          <a:prstGeom prst="rect">
            <a:avLst/>
          </a:prstGeom>
        </p:spPr>
      </p:pic>
      <p:pic>
        <p:nvPicPr>
          <p:cNvPr id="35" name="Picture 34">
            <a:extLst>
              <a:ext uri="{FF2B5EF4-FFF2-40B4-BE49-F238E27FC236}">
                <a16:creationId xmlns:a16="http://schemas.microsoft.com/office/drawing/2014/main" id="{5D95DF60-FC8F-4043-BA7D-85DDD3ED553E}"/>
              </a:ext>
            </a:extLst>
          </p:cNvPr>
          <p:cNvPicPr>
            <a:picLocks noChangeAspect="1"/>
          </p:cNvPicPr>
          <p:nvPr/>
        </p:nvPicPr>
        <p:blipFill>
          <a:blip r:embed="rId10"/>
          <a:stretch>
            <a:fillRect/>
          </a:stretch>
        </p:blipFill>
        <p:spPr>
          <a:xfrm>
            <a:off x="5119133" y="2333771"/>
            <a:ext cx="1396596" cy="1030744"/>
          </a:xfrm>
          <a:prstGeom prst="rect">
            <a:avLst/>
          </a:prstGeom>
        </p:spPr>
      </p:pic>
      <p:sp>
        <p:nvSpPr>
          <p:cNvPr id="39" name="Arrow: Right 38">
            <a:extLst>
              <a:ext uri="{FF2B5EF4-FFF2-40B4-BE49-F238E27FC236}">
                <a16:creationId xmlns:a16="http://schemas.microsoft.com/office/drawing/2014/main" id="{8A7EC1D3-3CD2-4CC0-9240-8D2C7BC9BBB3}"/>
              </a:ext>
            </a:extLst>
          </p:cNvPr>
          <p:cNvSpPr/>
          <p:nvPr/>
        </p:nvSpPr>
        <p:spPr bwMode="auto">
          <a:xfrm>
            <a:off x="3549980" y="2694063"/>
            <a:ext cx="725981" cy="25307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0" name="Picture 39">
            <a:extLst>
              <a:ext uri="{FF2B5EF4-FFF2-40B4-BE49-F238E27FC236}">
                <a16:creationId xmlns:a16="http://schemas.microsoft.com/office/drawing/2014/main" id="{C7E7078D-0FE3-4E7C-99D6-FFD25BCB77F5}"/>
              </a:ext>
            </a:extLst>
          </p:cNvPr>
          <p:cNvPicPr>
            <a:picLocks noChangeAspect="1"/>
          </p:cNvPicPr>
          <p:nvPr/>
        </p:nvPicPr>
        <p:blipFill>
          <a:blip r:embed="rId11"/>
          <a:stretch>
            <a:fillRect/>
          </a:stretch>
        </p:blipFill>
        <p:spPr>
          <a:xfrm>
            <a:off x="7764373" y="1318840"/>
            <a:ext cx="904250" cy="742282"/>
          </a:xfrm>
          <a:prstGeom prst="rect">
            <a:avLst/>
          </a:prstGeom>
        </p:spPr>
      </p:pic>
      <p:sp>
        <p:nvSpPr>
          <p:cNvPr id="41" name="Arrow: Right 40">
            <a:extLst>
              <a:ext uri="{FF2B5EF4-FFF2-40B4-BE49-F238E27FC236}">
                <a16:creationId xmlns:a16="http://schemas.microsoft.com/office/drawing/2014/main" id="{9D3E9479-F2D4-497D-95DE-945E59892740}"/>
              </a:ext>
            </a:extLst>
          </p:cNvPr>
          <p:cNvSpPr/>
          <p:nvPr/>
        </p:nvSpPr>
        <p:spPr bwMode="auto">
          <a:xfrm>
            <a:off x="6570391" y="2657012"/>
            <a:ext cx="3031509" cy="29013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846B3096-5194-4D20-84AA-C678829B7360}"/>
              </a:ext>
            </a:extLst>
          </p:cNvPr>
          <p:cNvSpPr txBox="1"/>
          <p:nvPr/>
        </p:nvSpPr>
        <p:spPr>
          <a:xfrm>
            <a:off x="7500417" y="2001186"/>
            <a:ext cx="1446497" cy="447772"/>
          </a:xfrm>
          <a:prstGeom prst="rect">
            <a:avLst/>
          </a:prstGeom>
          <a:noFill/>
        </p:spPr>
        <p:txBody>
          <a:bodyPr wrap="none" lIns="182854" tIns="146283" rIns="182854" bIns="146283" rtlCol="0">
            <a:spAutoFit/>
          </a:bodyPr>
          <a:lstStyle/>
          <a:p>
            <a:pPr defTabSz="621746">
              <a:lnSpc>
                <a:spcPct val="90000"/>
              </a:lnSpc>
              <a:spcAft>
                <a:spcPts val="600"/>
              </a:spcAft>
            </a:pPr>
            <a:r>
              <a:rPr lang="en-US" sz="1100" dirty="0">
                <a:solidFill>
                  <a:srgbClr val="505050"/>
                </a:solidFill>
                <a:latin typeface="Segoe UI"/>
              </a:rPr>
              <a:t>API Management</a:t>
            </a:r>
          </a:p>
        </p:txBody>
      </p:sp>
      <p:sp>
        <p:nvSpPr>
          <p:cNvPr id="46" name="TextBox 45">
            <a:extLst>
              <a:ext uri="{FF2B5EF4-FFF2-40B4-BE49-F238E27FC236}">
                <a16:creationId xmlns:a16="http://schemas.microsoft.com/office/drawing/2014/main" id="{523A4BC3-D690-4515-82B6-D030A4F8A468}"/>
              </a:ext>
            </a:extLst>
          </p:cNvPr>
          <p:cNvSpPr txBox="1"/>
          <p:nvPr/>
        </p:nvSpPr>
        <p:spPr>
          <a:xfrm>
            <a:off x="9635648" y="1878322"/>
            <a:ext cx="903080" cy="447772"/>
          </a:xfrm>
          <a:prstGeom prst="rect">
            <a:avLst/>
          </a:prstGeom>
          <a:noFill/>
        </p:spPr>
        <p:txBody>
          <a:bodyPr wrap="none" lIns="182854" tIns="146283" rIns="182854" bIns="146283" rtlCol="0">
            <a:spAutoFit/>
          </a:bodyPr>
          <a:lstStyle/>
          <a:p>
            <a:pPr defTabSz="621746">
              <a:lnSpc>
                <a:spcPct val="90000"/>
              </a:lnSpc>
              <a:spcAft>
                <a:spcPts val="600"/>
              </a:spcAft>
            </a:pPr>
            <a:r>
              <a:rPr lang="en-US" sz="1100" dirty="0">
                <a:solidFill>
                  <a:srgbClr val="505050"/>
                </a:solidFill>
                <a:latin typeface="Segoe UI"/>
              </a:rPr>
              <a:t>Web API</a:t>
            </a:r>
          </a:p>
        </p:txBody>
      </p:sp>
      <p:pic>
        <p:nvPicPr>
          <p:cNvPr id="47" name="Picture 46">
            <a:extLst>
              <a:ext uri="{FF2B5EF4-FFF2-40B4-BE49-F238E27FC236}">
                <a16:creationId xmlns:a16="http://schemas.microsoft.com/office/drawing/2014/main" id="{9993CD68-181C-49D5-B239-EEC1F08BD4F0}"/>
              </a:ext>
            </a:extLst>
          </p:cNvPr>
          <p:cNvPicPr>
            <a:picLocks noChangeAspect="1"/>
          </p:cNvPicPr>
          <p:nvPr/>
        </p:nvPicPr>
        <p:blipFill>
          <a:blip r:embed="rId12"/>
          <a:stretch>
            <a:fillRect/>
          </a:stretch>
        </p:blipFill>
        <p:spPr>
          <a:xfrm>
            <a:off x="4811151" y="4648243"/>
            <a:ext cx="885048" cy="1170508"/>
          </a:xfrm>
          <a:prstGeom prst="rect">
            <a:avLst/>
          </a:prstGeom>
        </p:spPr>
      </p:pic>
      <p:sp>
        <p:nvSpPr>
          <p:cNvPr id="48" name="Arrow: Bent-Up 47">
            <a:extLst>
              <a:ext uri="{FF2B5EF4-FFF2-40B4-BE49-F238E27FC236}">
                <a16:creationId xmlns:a16="http://schemas.microsoft.com/office/drawing/2014/main" id="{52F638C8-CC91-4CEE-9156-B4C9744FFFCF}"/>
              </a:ext>
            </a:extLst>
          </p:cNvPr>
          <p:cNvSpPr/>
          <p:nvPr/>
        </p:nvSpPr>
        <p:spPr bwMode="auto">
          <a:xfrm rot="5400000">
            <a:off x="3280046" y="4034030"/>
            <a:ext cx="920219" cy="2141988"/>
          </a:xfrm>
          <a:prstGeom prst="bentUpArrow">
            <a:avLst>
              <a:gd name="adj1" fmla="val 15147"/>
              <a:gd name="adj2" fmla="val 25000"/>
              <a:gd name="adj3"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E1BEDA48-1846-416F-A972-E1095B102ECD}"/>
              </a:ext>
            </a:extLst>
          </p:cNvPr>
          <p:cNvSpPr txBox="1"/>
          <p:nvPr/>
        </p:nvSpPr>
        <p:spPr>
          <a:xfrm>
            <a:off x="4458143" y="4299528"/>
            <a:ext cx="1632446" cy="447772"/>
          </a:xfrm>
          <a:prstGeom prst="rect">
            <a:avLst/>
          </a:prstGeom>
          <a:noFill/>
        </p:spPr>
        <p:txBody>
          <a:bodyPr wrap="none" lIns="182854" tIns="146283" rIns="182854" bIns="146283" rtlCol="0">
            <a:spAutoFit/>
          </a:bodyPr>
          <a:lstStyle/>
          <a:p>
            <a:pPr defTabSz="621746">
              <a:lnSpc>
                <a:spcPct val="90000"/>
              </a:lnSpc>
              <a:spcAft>
                <a:spcPts val="600"/>
              </a:spcAft>
            </a:pPr>
            <a:r>
              <a:rPr lang="en-US" sz="1100" dirty="0">
                <a:solidFill>
                  <a:srgbClr val="505050"/>
                </a:solidFill>
                <a:latin typeface="Segoe UI"/>
              </a:rPr>
              <a:t>Azure SQL Database</a:t>
            </a:r>
          </a:p>
        </p:txBody>
      </p:sp>
      <p:pic>
        <p:nvPicPr>
          <p:cNvPr id="50" name="Picture 49">
            <a:extLst>
              <a:ext uri="{FF2B5EF4-FFF2-40B4-BE49-F238E27FC236}">
                <a16:creationId xmlns:a16="http://schemas.microsoft.com/office/drawing/2014/main" id="{0FC18E98-70C0-4120-9EEF-F89877CFB048}"/>
              </a:ext>
            </a:extLst>
          </p:cNvPr>
          <p:cNvPicPr>
            <a:picLocks noChangeAspect="1"/>
          </p:cNvPicPr>
          <p:nvPr/>
        </p:nvPicPr>
        <p:blipFill>
          <a:blip r:embed="rId13"/>
          <a:stretch>
            <a:fillRect/>
          </a:stretch>
        </p:blipFill>
        <p:spPr>
          <a:xfrm>
            <a:off x="9321743" y="5753713"/>
            <a:ext cx="2270239" cy="535473"/>
          </a:xfrm>
          <a:prstGeom prst="rect">
            <a:avLst/>
          </a:prstGeom>
        </p:spPr>
      </p:pic>
      <p:sp>
        <p:nvSpPr>
          <p:cNvPr id="52" name="Arrow: Right 51">
            <a:extLst>
              <a:ext uri="{FF2B5EF4-FFF2-40B4-BE49-F238E27FC236}">
                <a16:creationId xmlns:a16="http://schemas.microsoft.com/office/drawing/2014/main" id="{76E2CA60-9EB2-4256-BA6F-A9DA2D33256A}"/>
              </a:ext>
            </a:extLst>
          </p:cNvPr>
          <p:cNvSpPr/>
          <p:nvPr/>
        </p:nvSpPr>
        <p:spPr bwMode="auto">
          <a:xfrm rot="5400000">
            <a:off x="8951741" y="4155785"/>
            <a:ext cx="2258114" cy="3878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Picture 41">
            <a:extLst>
              <a:ext uri="{FF2B5EF4-FFF2-40B4-BE49-F238E27FC236}">
                <a16:creationId xmlns:a16="http://schemas.microsoft.com/office/drawing/2014/main" id="{D2707717-C21C-48CA-A13A-14D84BFA0164}"/>
              </a:ext>
            </a:extLst>
          </p:cNvPr>
          <p:cNvPicPr>
            <a:picLocks noChangeAspect="1"/>
          </p:cNvPicPr>
          <p:nvPr/>
        </p:nvPicPr>
        <p:blipFill>
          <a:blip r:embed="rId14"/>
          <a:stretch>
            <a:fillRect/>
          </a:stretch>
        </p:blipFill>
        <p:spPr>
          <a:xfrm>
            <a:off x="9601901" y="2307475"/>
            <a:ext cx="966066" cy="967638"/>
          </a:xfrm>
          <a:prstGeom prst="rect">
            <a:avLst/>
          </a:prstGeom>
        </p:spPr>
      </p:pic>
      <p:pic>
        <p:nvPicPr>
          <p:cNvPr id="56" name="Picture 55">
            <a:extLst>
              <a:ext uri="{FF2B5EF4-FFF2-40B4-BE49-F238E27FC236}">
                <a16:creationId xmlns:a16="http://schemas.microsoft.com/office/drawing/2014/main" id="{59EE4C91-311A-4DE7-B2BD-468135AD147B}"/>
              </a:ext>
            </a:extLst>
          </p:cNvPr>
          <p:cNvPicPr>
            <a:picLocks noChangeAspect="1"/>
          </p:cNvPicPr>
          <p:nvPr/>
        </p:nvPicPr>
        <p:blipFill>
          <a:blip r:embed="rId15"/>
          <a:stretch>
            <a:fillRect/>
          </a:stretch>
        </p:blipFill>
        <p:spPr>
          <a:xfrm>
            <a:off x="9950591" y="3989150"/>
            <a:ext cx="1029070" cy="820388"/>
          </a:xfrm>
          <a:prstGeom prst="rect">
            <a:avLst/>
          </a:prstGeom>
        </p:spPr>
      </p:pic>
      <p:sp>
        <p:nvSpPr>
          <p:cNvPr id="57" name="TextBox 56">
            <a:extLst>
              <a:ext uri="{FF2B5EF4-FFF2-40B4-BE49-F238E27FC236}">
                <a16:creationId xmlns:a16="http://schemas.microsoft.com/office/drawing/2014/main" id="{E060860E-6CBF-4C2A-A0A5-5B081861BD52}"/>
              </a:ext>
            </a:extLst>
          </p:cNvPr>
          <p:cNvSpPr txBox="1"/>
          <p:nvPr/>
        </p:nvSpPr>
        <p:spPr>
          <a:xfrm>
            <a:off x="7579006" y="4399344"/>
            <a:ext cx="1087425" cy="464957"/>
          </a:xfrm>
          <a:prstGeom prst="rect">
            <a:avLst/>
          </a:prstGeom>
          <a:noFill/>
        </p:spPr>
        <p:txBody>
          <a:bodyPr wrap="none" lIns="182854" tIns="146283" rIns="182854" bIns="146283" rtlCol="0">
            <a:spAutoFit/>
          </a:bodyPr>
          <a:lstStyle/>
          <a:p>
            <a:pPr defTabSz="621746">
              <a:lnSpc>
                <a:spcPct val="90000"/>
              </a:lnSpc>
              <a:spcAft>
                <a:spcPts val="600"/>
              </a:spcAft>
            </a:pPr>
            <a:r>
              <a:rPr lang="en-US" sz="1224" b="1" dirty="0">
                <a:solidFill>
                  <a:srgbClr val="FFFFFF"/>
                </a:solidFill>
                <a:latin typeface="Segoe UI"/>
              </a:rPr>
              <a:t>ON PREM</a:t>
            </a:r>
          </a:p>
        </p:txBody>
      </p:sp>
    </p:spTree>
    <p:extLst>
      <p:ext uri="{BB962C8B-B14F-4D97-AF65-F5344CB8AC3E}">
        <p14:creationId xmlns:p14="http://schemas.microsoft.com/office/powerpoint/2010/main" val="318894198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9B9B92D8-6475-4983-BD16-FBD105F47429}"/>
              </a:ext>
            </a:extLst>
          </p:cNvPr>
          <p:cNvSpPr txBox="1"/>
          <p:nvPr/>
        </p:nvSpPr>
        <p:spPr>
          <a:xfrm>
            <a:off x="646219" y="238729"/>
            <a:ext cx="11144037" cy="625684"/>
          </a:xfrm>
          <a:prstGeom prst="rect">
            <a:avLst/>
          </a:prstGeom>
          <a:noFill/>
        </p:spPr>
        <p:txBody>
          <a:bodyPr wrap="square" rtlCol="0">
            <a:spAutoFit/>
          </a:bodyPr>
          <a:lstStyle/>
          <a:p>
            <a:pPr algn="ctr" defTabSz="932341">
              <a:defRPr/>
            </a:pPr>
            <a:r>
              <a:rPr lang="en-US" sz="3466" dirty="0">
                <a:solidFill>
                  <a:prstClr val="black"/>
                </a:solidFill>
                <a:latin typeface="Segoe UI Light" panose="020B0502040204020203" pitchFamily="34" charset="0"/>
                <a:cs typeface="Segoe UI Light" panose="020B0502040204020203" pitchFamily="34" charset="0"/>
              </a:rPr>
              <a:t>Scenario #3 – SmartDocumentor Expenses</a:t>
            </a:r>
          </a:p>
        </p:txBody>
      </p:sp>
      <p:sp>
        <p:nvSpPr>
          <p:cNvPr id="33" name="Rectangle 32">
            <a:extLst>
              <a:ext uri="{FF2B5EF4-FFF2-40B4-BE49-F238E27FC236}">
                <a16:creationId xmlns:a16="http://schemas.microsoft.com/office/drawing/2014/main" id="{9C459CD0-1ED8-458C-8E2F-E6EDB4CC00FD}"/>
              </a:ext>
            </a:extLst>
          </p:cNvPr>
          <p:cNvSpPr/>
          <p:nvPr/>
        </p:nvSpPr>
        <p:spPr bwMode="auto">
          <a:xfrm>
            <a:off x="4028519" y="1225909"/>
            <a:ext cx="2695128" cy="3005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4" name="Picture 33">
            <a:extLst>
              <a:ext uri="{FF2B5EF4-FFF2-40B4-BE49-F238E27FC236}">
                <a16:creationId xmlns:a16="http://schemas.microsoft.com/office/drawing/2014/main" id="{DD36CB76-2517-496F-9419-A2500262B7F3}"/>
              </a:ext>
            </a:extLst>
          </p:cNvPr>
          <p:cNvPicPr>
            <a:picLocks noChangeAspect="1"/>
          </p:cNvPicPr>
          <p:nvPr/>
        </p:nvPicPr>
        <p:blipFill>
          <a:blip r:embed="rId2"/>
          <a:stretch>
            <a:fillRect/>
          </a:stretch>
        </p:blipFill>
        <p:spPr>
          <a:xfrm>
            <a:off x="6083139" y="1355279"/>
            <a:ext cx="398233" cy="310647"/>
          </a:xfrm>
          <a:prstGeom prst="rect">
            <a:avLst/>
          </a:prstGeom>
        </p:spPr>
      </p:pic>
      <p:sp>
        <p:nvSpPr>
          <p:cNvPr id="35" name="TextBox 34">
            <a:extLst>
              <a:ext uri="{FF2B5EF4-FFF2-40B4-BE49-F238E27FC236}">
                <a16:creationId xmlns:a16="http://schemas.microsoft.com/office/drawing/2014/main" id="{62A3093D-6F3C-49AC-B9A9-D2DF9F2E4AFC}"/>
              </a:ext>
            </a:extLst>
          </p:cNvPr>
          <p:cNvSpPr txBox="1"/>
          <p:nvPr/>
        </p:nvSpPr>
        <p:spPr>
          <a:xfrm>
            <a:off x="5593504" y="1518394"/>
            <a:ext cx="1291007" cy="447772"/>
          </a:xfrm>
          <a:prstGeom prst="rect">
            <a:avLst/>
          </a:prstGeom>
          <a:noFill/>
        </p:spPr>
        <p:txBody>
          <a:bodyPr wrap="none" lIns="182854" tIns="146283" rIns="182854" bIns="146283" rtlCol="0">
            <a:spAutoFit/>
          </a:bodyPr>
          <a:lstStyle/>
          <a:p>
            <a:pPr defTabSz="621746">
              <a:lnSpc>
                <a:spcPct val="90000"/>
              </a:lnSpc>
              <a:spcAft>
                <a:spcPts val="600"/>
              </a:spcAft>
            </a:pPr>
            <a:r>
              <a:rPr lang="en-US" sz="1100" dirty="0">
                <a:solidFill>
                  <a:srgbClr val="505050"/>
                </a:solidFill>
                <a:latin typeface="Segoe UI"/>
              </a:rPr>
              <a:t>Microsoft Flow</a:t>
            </a:r>
          </a:p>
        </p:txBody>
      </p:sp>
      <p:pic>
        <p:nvPicPr>
          <p:cNvPr id="36" name="Picture 35">
            <a:extLst>
              <a:ext uri="{FF2B5EF4-FFF2-40B4-BE49-F238E27FC236}">
                <a16:creationId xmlns:a16="http://schemas.microsoft.com/office/drawing/2014/main" id="{1546D959-77C1-4ACB-9203-FE3F3D90E8DA}"/>
              </a:ext>
            </a:extLst>
          </p:cNvPr>
          <p:cNvPicPr>
            <a:picLocks noChangeAspect="1"/>
          </p:cNvPicPr>
          <p:nvPr/>
        </p:nvPicPr>
        <p:blipFill>
          <a:blip r:embed="rId3"/>
          <a:stretch>
            <a:fillRect/>
          </a:stretch>
        </p:blipFill>
        <p:spPr>
          <a:xfrm>
            <a:off x="1868508" y="1225909"/>
            <a:ext cx="1747894" cy="3469350"/>
          </a:xfrm>
          <a:prstGeom prst="rect">
            <a:avLst/>
          </a:prstGeom>
        </p:spPr>
      </p:pic>
      <p:pic>
        <p:nvPicPr>
          <p:cNvPr id="38" name="Picture 37">
            <a:extLst>
              <a:ext uri="{FF2B5EF4-FFF2-40B4-BE49-F238E27FC236}">
                <a16:creationId xmlns:a16="http://schemas.microsoft.com/office/drawing/2014/main" id="{5E8F40AF-2525-47B4-A10B-4861C5B6A8F8}"/>
              </a:ext>
            </a:extLst>
          </p:cNvPr>
          <p:cNvPicPr>
            <a:picLocks noChangeAspect="1"/>
          </p:cNvPicPr>
          <p:nvPr/>
        </p:nvPicPr>
        <p:blipFill>
          <a:blip r:embed="rId4"/>
          <a:stretch>
            <a:fillRect/>
          </a:stretch>
        </p:blipFill>
        <p:spPr>
          <a:xfrm>
            <a:off x="288730" y="3767961"/>
            <a:ext cx="1291588" cy="1598705"/>
          </a:xfrm>
          <a:prstGeom prst="rect">
            <a:avLst/>
          </a:prstGeom>
        </p:spPr>
      </p:pic>
      <p:pic>
        <p:nvPicPr>
          <p:cNvPr id="40" name="Picture 39">
            <a:extLst>
              <a:ext uri="{FF2B5EF4-FFF2-40B4-BE49-F238E27FC236}">
                <a16:creationId xmlns:a16="http://schemas.microsoft.com/office/drawing/2014/main" id="{BC2743A3-CB90-45E7-85AD-FDFE3ECDE1BF}"/>
              </a:ext>
            </a:extLst>
          </p:cNvPr>
          <p:cNvPicPr>
            <a:picLocks noChangeAspect="1"/>
          </p:cNvPicPr>
          <p:nvPr/>
        </p:nvPicPr>
        <p:blipFill>
          <a:blip r:embed="rId5"/>
          <a:stretch>
            <a:fillRect/>
          </a:stretch>
        </p:blipFill>
        <p:spPr>
          <a:xfrm>
            <a:off x="4299603" y="1665927"/>
            <a:ext cx="1396596" cy="1030744"/>
          </a:xfrm>
          <a:prstGeom prst="rect">
            <a:avLst/>
          </a:prstGeom>
        </p:spPr>
      </p:pic>
      <p:pic>
        <p:nvPicPr>
          <p:cNvPr id="41" name="Picture 40">
            <a:extLst>
              <a:ext uri="{FF2B5EF4-FFF2-40B4-BE49-F238E27FC236}">
                <a16:creationId xmlns:a16="http://schemas.microsoft.com/office/drawing/2014/main" id="{FE289909-1AAF-44B5-9074-BF12CDCC099E}"/>
              </a:ext>
            </a:extLst>
          </p:cNvPr>
          <p:cNvPicPr>
            <a:picLocks noChangeAspect="1"/>
          </p:cNvPicPr>
          <p:nvPr/>
        </p:nvPicPr>
        <p:blipFill>
          <a:blip r:embed="rId6"/>
          <a:stretch>
            <a:fillRect/>
          </a:stretch>
        </p:blipFill>
        <p:spPr>
          <a:xfrm>
            <a:off x="4299603" y="2947142"/>
            <a:ext cx="1396596" cy="1030744"/>
          </a:xfrm>
          <a:prstGeom prst="rect">
            <a:avLst/>
          </a:prstGeom>
        </p:spPr>
      </p:pic>
      <p:pic>
        <p:nvPicPr>
          <p:cNvPr id="42" name="Picture 41">
            <a:extLst>
              <a:ext uri="{FF2B5EF4-FFF2-40B4-BE49-F238E27FC236}">
                <a16:creationId xmlns:a16="http://schemas.microsoft.com/office/drawing/2014/main" id="{846CCEAB-0B36-4CF1-BDD4-427F7F17DD0F}"/>
              </a:ext>
            </a:extLst>
          </p:cNvPr>
          <p:cNvPicPr>
            <a:picLocks noChangeAspect="1"/>
          </p:cNvPicPr>
          <p:nvPr/>
        </p:nvPicPr>
        <p:blipFill>
          <a:blip r:embed="rId7"/>
          <a:stretch>
            <a:fillRect/>
          </a:stretch>
        </p:blipFill>
        <p:spPr>
          <a:xfrm>
            <a:off x="5119133" y="2333771"/>
            <a:ext cx="1396596" cy="1030744"/>
          </a:xfrm>
          <a:prstGeom prst="rect">
            <a:avLst/>
          </a:prstGeom>
        </p:spPr>
      </p:pic>
      <p:sp>
        <p:nvSpPr>
          <p:cNvPr id="43" name="Arrow: Right 42">
            <a:extLst>
              <a:ext uri="{FF2B5EF4-FFF2-40B4-BE49-F238E27FC236}">
                <a16:creationId xmlns:a16="http://schemas.microsoft.com/office/drawing/2014/main" id="{93238062-973D-4069-A9AC-1346EB08891D}"/>
              </a:ext>
            </a:extLst>
          </p:cNvPr>
          <p:cNvSpPr/>
          <p:nvPr/>
        </p:nvSpPr>
        <p:spPr bwMode="auto">
          <a:xfrm>
            <a:off x="3549980" y="2694063"/>
            <a:ext cx="725981" cy="25307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Arrow: Right 44">
            <a:extLst>
              <a:ext uri="{FF2B5EF4-FFF2-40B4-BE49-F238E27FC236}">
                <a16:creationId xmlns:a16="http://schemas.microsoft.com/office/drawing/2014/main" id="{C2344238-842E-497B-99FD-BFBC5202EE89}"/>
              </a:ext>
            </a:extLst>
          </p:cNvPr>
          <p:cNvSpPr/>
          <p:nvPr/>
        </p:nvSpPr>
        <p:spPr bwMode="auto">
          <a:xfrm>
            <a:off x="6548114" y="1922467"/>
            <a:ext cx="1515754" cy="33432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221DB31C-2067-4F3F-AAC6-F44FCCD78117}"/>
              </a:ext>
            </a:extLst>
          </p:cNvPr>
          <p:cNvPicPr>
            <a:picLocks noChangeAspect="1"/>
          </p:cNvPicPr>
          <p:nvPr/>
        </p:nvPicPr>
        <p:blipFill>
          <a:blip r:embed="rId8"/>
          <a:stretch>
            <a:fillRect/>
          </a:stretch>
        </p:blipFill>
        <p:spPr>
          <a:xfrm>
            <a:off x="4811151" y="4648243"/>
            <a:ext cx="885048" cy="1170508"/>
          </a:xfrm>
          <a:prstGeom prst="rect">
            <a:avLst/>
          </a:prstGeom>
        </p:spPr>
      </p:pic>
      <p:sp>
        <p:nvSpPr>
          <p:cNvPr id="49" name="Arrow: Bent-Up 48">
            <a:extLst>
              <a:ext uri="{FF2B5EF4-FFF2-40B4-BE49-F238E27FC236}">
                <a16:creationId xmlns:a16="http://schemas.microsoft.com/office/drawing/2014/main" id="{1B54CD05-4063-464B-94A2-08806569676B}"/>
              </a:ext>
            </a:extLst>
          </p:cNvPr>
          <p:cNvSpPr/>
          <p:nvPr/>
        </p:nvSpPr>
        <p:spPr bwMode="auto">
          <a:xfrm rot="5400000">
            <a:off x="3280046" y="4034030"/>
            <a:ext cx="920219" cy="2141988"/>
          </a:xfrm>
          <a:prstGeom prst="bentUpArrow">
            <a:avLst>
              <a:gd name="adj1" fmla="val 15147"/>
              <a:gd name="adj2" fmla="val 19897"/>
              <a:gd name="adj3"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323884E7-6B91-43A4-96BE-6E44FAC02E2E}"/>
              </a:ext>
            </a:extLst>
          </p:cNvPr>
          <p:cNvSpPr txBox="1"/>
          <p:nvPr/>
        </p:nvSpPr>
        <p:spPr>
          <a:xfrm>
            <a:off x="4458143" y="4299528"/>
            <a:ext cx="1632446" cy="447772"/>
          </a:xfrm>
          <a:prstGeom prst="rect">
            <a:avLst/>
          </a:prstGeom>
          <a:noFill/>
        </p:spPr>
        <p:txBody>
          <a:bodyPr wrap="none" lIns="182854" tIns="146283" rIns="182854" bIns="146283" rtlCol="0">
            <a:spAutoFit/>
          </a:bodyPr>
          <a:lstStyle/>
          <a:p>
            <a:pPr defTabSz="621746">
              <a:lnSpc>
                <a:spcPct val="90000"/>
              </a:lnSpc>
              <a:spcAft>
                <a:spcPts val="600"/>
              </a:spcAft>
            </a:pPr>
            <a:r>
              <a:rPr lang="en-US" sz="1100" dirty="0">
                <a:solidFill>
                  <a:srgbClr val="505050"/>
                </a:solidFill>
                <a:latin typeface="Segoe UI"/>
              </a:rPr>
              <a:t>Azure SQL Database</a:t>
            </a:r>
          </a:p>
        </p:txBody>
      </p:sp>
      <p:pic>
        <p:nvPicPr>
          <p:cNvPr id="2" name="Picture 1">
            <a:extLst>
              <a:ext uri="{FF2B5EF4-FFF2-40B4-BE49-F238E27FC236}">
                <a16:creationId xmlns:a16="http://schemas.microsoft.com/office/drawing/2014/main" id="{C153F903-941C-45BE-BEAD-9F20DAFDA871}"/>
              </a:ext>
            </a:extLst>
          </p:cNvPr>
          <p:cNvPicPr>
            <a:picLocks noChangeAspect="1"/>
          </p:cNvPicPr>
          <p:nvPr/>
        </p:nvPicPr>
        <p:blipFill>
          <a:blip r:embed="rId9"/>
          <a:stretch>
            <a:fillRect/>
          </a:stretch>
        </p:blipFill>
        <p:spPr>
          <a:xfrm>
            <a:off x="1978238" y="1598394"/>
            <a:ext cx="1531815" cy="2718363"/>
          </a:xfrm>
          <a:prstGeom prst="rect">
            <a:avLst/>
          </a:prstGeom>
        </p:spPr>
      </p:pic>
      <p:pic>
        <p:nvPicPr>
          <p:cNvPr id="39" name="Picture 38">
            <a:extLst>
              <a:ext uri="{FF2B5EF4-FFF2-40B4-BE49-F238E27FC236}">
                <a16:creationId xmlns:a16="http://schemas.microsoft.com/office/drawing/2014/main" id="{4AACE7B9-4556-449D-BC68-4CE0402F861F}"/>
              </a:ext>
            </a:extLst>
          </p:cNvPr>
          <p:cNvPicPr>
            <a:picLocks noChangeAspect="1"/>
          </p:cNvPicPr>
          <p:nvPr/>
        </p:nvPicPr>
        <p:blipFill>
          <a:blip r:embed="rId10"/>
          <a:stretch>
            <a:fillRect/>
          </a:stretch>
        </p:blipFill>
        <p:spPr>
          <a:xfrm>
            <a:off x="931752" y="1058362"/>
            <a:ext cx="1119665" cy="844955"/>
          </a:xfrm>
          <a:prstGeom prst="rect">
            <a:avLst/>
          </a:prstGeom>
        </p:spPr>
      </p:pic>
      <p:pic>
        <p:nvPicPr>
          <p:cNvPr id="3" name="Picture 2">
            <a:extLst>
              <a:ext uri="{FF2B5EF4-FFF2-40B4-BE49-F238E27FC236}">
                <a16:creationId xmlns:a16="http://schemas.microsoft.com/office/drawing/2014/main" id="{648C5B87-DA9C-43FB-98A6-E9878A8F6C72}"/>
              </a:ext>
            </a:extLst>
          </p:cNvPr>
          <p:cNvPicPr>
            <a:picLocks noChangeAspect="1"/>
          </p:cNvPicPr>
          <p:nvPr/>
        </p:nvPicPr>
        <p:blipFill>
          <a:blip r:embed="rId11"/>
          <a:stretch>
            <a:fillRect/>
          </a:stretch>
        </p:blipFill>
        <p:spPr>
          <a:xfrm>
            <a:off x="8210395" y="1651643"/>
            <a:ext cx="4063778" cy="946602"/>
          </a:xfrm>
          <a:prstGeom prst="rect">
            <a:avLst/>
          </a:prstGeom>
        </p:spPr>
      </p:pic>
      <p:sp>
        <p:nvSpPr>
          <p:cNvPr id="56" name="Rectangle 55">
            <a:extLst>
              <a:ext uri="{FF2B5EF4-FFF2-40B4-BE49-F238E27FC236}">
                <a16:creationId xmlns:a16="http://schemas.microsoft.com/office/drawing/2014/main" id="{2EAF758F-721B-4F6B-8610-F63E18B3C5E2}"/>
              </a:ext>
            </a:extLst>
          </p:cNvPr>
          <p:cNvSpPr/>
          <p:nvPr/>
        </p:nvSpPr>
        <p:spPr bwMode="auto">
          <a:xfrm>
            <a:off x="8667648" y="4379440"/>
            <a:ext cx="3767945" cy="2615085"/>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7" name="Picture 56">
            <a:extLst>
              <a:ext uri="{FF2B5EF4-FFF2-40B4-BE49-F238E27FC236}">
                <a16:creationId xmlns:a16="http://schemas.microsoft.com/office/drawing/2014/main" id="{73964B71-5760-4405-866E-9547E3292DAB}"/>
              </a:ext>
            </a:extLst>
          </p:cNvPr>
          <p:cNvPicPr>
            <a:picLocks noChangeAspect="1"/>
          </p:cNvPicPr>
          <p:nvPr/>
        </p:nvPicPr>
        <p:blipFill>
          <a:blip r:embed="rId12"/>
          <a:stretch>
            <a:fillRect/>
          </a:stretch>
        </p:blipFill>
        <p:spPr>
          <a:xfrm>
            <a:off x="8833828" y="5239636"/>
            <a:ext cx="3246070" cy="1563627"/>
          </a:xfrm>
          <a:prstGeom prst="rect">
            <a:avLst/>
          </a:prstGeom>
        </p:spPr>
      </p:pic>
      <p:sp>
        <p:nvSpPr>
          <p:cNvPr id="58" name="Rectangle 57">
            <a:extLst>
              <a:ext uri="{FF2B5EF4-FFF2-40B4-BE49-F238E27FC236}">
                <a16:creationId xmlns:a16="http://schemas.microsoft.com/office/drawing/2014/main" id="{F7E1735F-F33C-472B-A93F-E4FDBDC833E6}"/>
              </a:ext>
            </a:extLst>
          </p:cNvPr>
          <p:cNvSpPr/>
          <p:nvPr/>
        </p:nvSpPr>
        <p:spPr bwMode="auto">
          <a:xfrm>
            <a:off x="7413679" y="4379440"/>
            <a:ext cx="1258940" cy="26150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9" name="Picture 58">
            <a:extLst>
              <a:ext uri="{FF2B5EF4-FFF2-40B4-BE49-F238E27FC236}">
                <a16:creationId xmlns:a16="http://schemas.microsoft.com/office/drawing/2014/main" id="{54D155D8-4A94-48FD-A193-C52D4AF7905B}"/>
              </a:ext>
            </a:extLst>
          </p:cNvPr>
          <p:cNvPicPr>
            <a:picLocks noChangeAspect="1"/>
          </p:cNvPicPr>
          <p:nvPr/>
        </p:nvPicPr>
        <p:blipFill>
          <a:blip r:embed="rId13"/>
          <a:stretch>
            <a:fillRect/>
          </a:stretch>
        </p:blipFill>
        <p:spPr>
          <a:xfrm>
            <a:off x="7567778" y="4493094"/>
            <a:ext cx="904250" cy="727248"/>
          </a:xfrm>
          <a:prstGeom prst="rect">
            <a:avLst/>
          </a:prstGeom>
        </p:spPr>
      </p:pic>
      <p:sp>
        <p:nvSpPr>
          <p:cNvPr id="61" name="TextBox 60">
            <a:extLst>
              <a:ext uri="{FF2B5EF4-FFF2-40B4-BE49-F238E27FC236}">
                <a16:creationId xmlns:a16="http://schemas.microsoft.com/office/drawing/2014/main" id="{B3519591-7B10-4200-B409-ECB7280EB07F}"/>
              </a:ext>
            </a:extLst>
          </p:cNvPr>
          <p:cNvSpPr txBox="1"/>
          <p:nvPr/>
        </p:nvSpPr>
        <p:spPr>
          <a:xfrm>
            <a:off x="7303823" y="5175440"/>
            <a:ext cx="1446497" cy="447772"/>
          </a:xfrm>
          <a:prstGeom prst="rect">
            <a:avLst/>
          </a:prstGeom>
          <a:noFill/>
        </p:spPr>
        <p:txBody>
          <a:bodyPr wrap="none" lIns="182854" tIns="146283" rIns="182854" bIns="146283" rtlCol="0">
            <a:spAutoFit/>
          </a:bodyPr>
          <a:lstStyle/>
          <a:p>
            <a:pPr defTabSz="621746">
              <a:lnSpc>
                <a:spcPct val="90000"/>
              </a:lnSpc>
              <a:spcAft>
                <a:spcPts val="600"/>
              </a:spcAft>
            </a:pPr>
            <a:r>
              <a:rPr lang="en-US" sz="1100" dirty="0">
                <a:solidFill>
                  <a:srgbClr val="505050"/>
                </a:solidFill>
                <a:latin typeface="Segoe UI"/>
              </a:rPr>
              <a:t>API Management</a:t>
            </a:r>
          </a:p>
        </p:txBody>
      </p:sp>
      <p:sp>
        <p:nvSpPr>
          <p:cNvPr id="62" name="TextBox 61">
            <a:extLst>
              <a:ext uri="{FF2B5EF4-FFF2-40B4-BE49-F238E27FC236}">
                <a16:creationId xmlns:a16="http://schemas.microsoft.com/office/drawing/2014/main" id="{BF1678C3-DAA4-4209-A1B3-4CD36FCF2CC7}"/>
              </a:ext>
            </a:extLst>
          </p:cNvPr>
          <p:cNvSpPr txBox="1"/>
          <p:nvPr/>
        </p:nvSpPr>
        <p:spPr>
          <a:xfrm>
            <a:off x="7568677" y="6312605"/>
            <a:ext cx="903080" cy="447772"/>
          </a:xfrm>
          <a:prstGeom prst="rect">
            <a:avLst/>
          </a:prstGeom>
          <a:noFill/>
        </p:spPr>
        <p:txBody>
          <a:bodyPr wrap="none" lIns="182854" tIns="146283" rIns="182854" bIns="146283" rtlCol="0">
            <a:spAutoFit/>
          </a:bodyPr>
          <a:lstStyle/>
          <a:p>
            <a:pPr defTabSz="621746">
              <a:lnSpc>
                <a:spcPct val="90000"/>
              </a:lnSpc>
              <a:spcAft>
                <a:spcPts val="600"/>
              </a:spcAft>
            </a:pPr>
            <a:r>
              <a:rPr lang="en-US" sz="1100" dirty="0">
                <a:solidFill>
                  <a:srgbClr val="505050"/>
                </a:solidFill>
                <a:latin typeface="Segoe UI"/>
              </a:rPr>
              <a:t>Web API</a:t>
            </a:r>
          </a:p>
        </p:txBody>
      </p:sp>
      <p:pic>
        <p:nvPicPr>
          <p:cNvPr id="63" name="Picture 62">
            <a:extLst>
              <a:ext uri="{FF2B5EF4-FFF2-40B4-BE49-F238E27FC236}">
                <a16:creationId xmlns:a16="http://schemas.microsoft.com/office/drawing/2014/main" id="{FEAF332F-6E15-4560-82D5-F2370DC5A2FD}"/>
              </a:ext>
            </a:extLst>
          </p:cNvPr>
          <p:cNvPicPr>
            <a:picLocks noChangeAspect="1"/>
          </p:cNvPicPr>
          <p:nvPr/>
        </p:nvPicPr>
        <p:blipFill>
          <a:blip r:embed="rId14"/>
          <a:stretch>
            <a:fillRect/>
          </a:stretch>
        </p:blipFill>
        <p:spPr>
          <a:xfrm>
            <a:off x="9321743" y="5753713"/>
            <a:ext cx="2270239" cy="535473"/>
          </a:xfrm>
          <a:prstGeom prst="rect">
            <a:avLst/>
          </a:prstGeom>
        </p:spPr>
      </p:pic>
      <p:sp>
        <p:nvSpPr>
          <p:cNvPr id="64" name="Arrow: Right 63">
            <a:extLst>
              <a:ext uri="{FF2B5EF4-FFF2-40B4-BE49-F238E27FC236}">
                <a16:creationId xmlns:a16="http://schemas.microsoft.com/office/drawing/2014/main" id="{A350FAC1-B1E9-4C5B-8E7D-2B105C4A68FA}"/>
              </a:ext>
            </a:extLst>
          </p:cNvPr>
          <p:cNvSpPr/>
          <p:nvPr/>
        </p:nvSpPr>
        <p:spPr bwMode="auto">
          <a:xfrm>
            <a:off x="8282468" y="5818223"/>
            <a:ext cx="1029137" cy="4153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A3B901D0-4A66-46A3-B20F-03126C84A32A}"/>
              </a:ext>
            </a:extLst>
          </p:cNvPr>
          <p:cNvPicPr>
            <a:picLocks noChangeAspect="1"/>
          </p:cNvPicPr>
          <p:nvPr/>
        </p:nvPicPr>
        <p:blipFill>
          <a:blip r:embed="rId15"/>
          <a:stretch>
            <a:fillRect/>
          </a:stretch>
        </p:blipFill>
        <p:spPr>
          <a:xfrm>
            <a:off x="7677631" y="5652718"/>
            <a:ext cx="726067" cy="727248"/>
          </a:xfrm>
          <a:prstGeom prst="rect">
            <a:avLst/>
          </a:prstGeom>
        </p:spPr>
      </p:pic>
      <p:pic>
        <p:nvPicPr>
          <p:cNvPr id="66" name="Picture 65">
            <a:extLst>
              <a:ext uri="{FF2B5EF4-FFF2-40B4-BE49-F238E27FC236}">
                <a16:creationId xmlns:a16="http://schemas.microsoft.com/office/drawing/2014/main" id="{223FB5DF-BE27-4C22-9CCD-F5F3AF2FDB12}"/>
              </a:ext>
            </a:extLst>
          </p:cNvPr>
          <p:cNvPicPr>
            <a:picLocks noChangeAspect="1"/>
          </p:cNvPicPr>
          <p:nvPr/>
        </p:nvPicPr>
        <p:blipFill>
          <a:blip r:embed="rId16"/>
          <a:stretch>
            <a:fillRect/>
          </a:stretch>
        </p:blipFill>
        <p:spPr>
          <a:xfrm>
            <a:off x="8692579" y="4218769"/>
            <a:ext cx="1029070" cy="820388"/>
          </a:xfrm>
          <a:prstGeom prst="rect">
            <a:avLst/>
          </a:prstGeom>
        </p:spPr>
      </p:pic>
      <p:sp>
        <p:nvSpPr>
          <p:cNvPr id="67" name="TextBox 66">
            <a:extLst>
              <a:ext uri="{FF2B5EF4-FFF2-40B4-BE49-F238E27FC236}">
                <a16:creationId xmlns:a16="http://schemas.microsoft.com/office/drawing/2014/main" id="{65588C3C-1826-452B-B482-D4A48F768BF3}"/>
              </a:ext>
            </a:extLst>
          </p:cNvPr>
          <p:cNvSpPr txBox="1"/>
          <p:nvPr/>
        </p:nvSpPr>
        <p:spPr>
          <a:xfrm>
            <a:off x="11346950" y="4379440"/>
            <a:ext cx="1087425" cy="464957"/>
          </a:xfrm>
          <a:prstGeom prst="rect">
            <a:avLst/>
          </a:prstGeom>
          <a:noFill/>
        </p:spPr>
        <p:txBody>
          <a:bodyPr wrap="none" lIns="182854" tIns="146283" rIns="182854" bIns="146283" rtlCol="0">
            <a:spAutoFit/>
          </a:bodyPr>
          <a:lstStyle/>
          <a:p>
            <a:pPr defTabSz="621746">
              <a:lnSpc>
                <a:spcPct val="90000"/>
              </a:lnSpc>
              <a:spcAft>
                <a:spcPts val="600"/>
              </a:spcAft>
            </a:pPr>
            <a:r>
              <a:rPr lang="en-US" sz="1224" b="1" dirty="0">
                <a:solidFill>
                  <a:srgbClr val="FFFFFF"/>
                </a:solidFill>
                <a:latin typeface="Segoe UI"/>
              </a:rPr>
              <a:t>ON PREM</a:t>
            </a:r>
          </a:p>
        </p:txBody>
      </p:sp>
      <p:pic>
        <p:nvPicPr>
          <p:cNvPr id="68" name="Picture 67">
            <a:extLst>
              <a:ext uri="{FF2B5EF4-FFF2-40B4-BE49-F238E27FC236}">
                <a16:creationId xmlns:a16="http://schemas.microsoft.com/office/drawing/2014/main" id="{85173C59-0A88-43FD-BA8A-9667B6DDFB9C}"/>
              </a:ext>
            </a:extLst>
          </p:cNvPr>
          <p:cNvPicPr>
            <a:picLocks noChangeAspect="1"/>
          </p:cNvPicPr>
          <p:nvPr/>
        </p:nvPicPr>
        <p:blipFill>
          <a:blip r:embed="rId17"/>
          <a:stretch>
            <a:fillRect/>
          </a:stretch>
        </p:blipFill>
        <p:spPr>
          <a:xfrm>
            <a:off x="4095651" y="5995291"/>
            <a:ext cx="2897244" cy="651461"/>
          </a:xfrm>
          <a:prstGeom prst="rect">
            <a:avLst/>
          </a:prstGeom>
        </p:spPr>
      </p:pic>
      <p:sp>
        <p:nvSpPr>
          <p:cNvPr id="69" name="Arrow: Bent-Up 68">
            <a:extLst>
              <a:ext uri="{FF2B5EF4-FFF2-40B4-BE49-F238E27FC236}">
                <a16:creationId xmlns:a16="http://schemas.microsoft.com/office/drawing/2014/main" id="{21FF3353-F30B-41C4-BAD5-8F2B827AAB90}"/>
              </a:ext>
            </a:extLst>
          </p:cNvPr>
          <p:cNvSpPr/>
          <p:nvPr/>
        </p:nvSpPr>
        <p:spPr bwMode="auto">
          <a:xfrm rot="5400000">
            <a:off x="2739019" y="5212134"/>
            <a:ext cx="1259614" cy="1398482"/>
          </a:xfrm>
          <a:prstGeom prst="bentUpArrow">
            <a:avLst>
              <a:gd name="adj1" fmla="val 10296"/>
              <a:gd name="adj2" fmla="val 13839"/>
              <a:gd name="adj3"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0" name="Picture 69">
            <a:extLst>
              <a:ext uri="{FF2B5EF4-FFF2-40B4-BE49-F238E27FC236}">
                <a16:creationId xmlns:a16="http://schemas.microsoft.com/office/drawing/2014/main" id="{36C8C0EE-D19C-412B-90D4-01A0025C5132}"/>
              </a:ext>
            </a:extLst>
          </p:cNvPr>
          <p:cNvPicPr>
            <a:picLocks noChangeAspect="1"/>
          </p:cNvPicPr>
          <p:nvPr/>
        </p:nvPicPr>
        <p:blipFill>
          <a:blip r:embed="rId17"/>
          <a:stretch>
            <a:fillRect/>
          </a:stretch>
        </p:blipFill>
        <p:spPr>
          <a:xfrm>
            <a:off x="8248263" y="2728437"/>
            <a:ext cx="3648512" cy="820388"/>
          </a:xfrm>
          <a:prstGeom prst="rect">
            <a:avLst/>
          </a:prstGeom>
        </p:spPr>
      </p:pic>
      <p:sp>
        <p:nvSpPr>
          <p:cNvPr id="71" name="Arrow: Right 70">
            <a:extLst>
              <a:ext uri="{FF2B5EF4-FFF2-40B4-BE49-F238E27FC236}">
                <a16:creationId xmlns:a16="http://schemas.microsoft.com/office/drawing/2014/main" id="{86452EDF-DA1F-44FC-98CC-E9F41CE9707E}"/>
              </a:ext>
            </a:extLst>
          </p:cNvPr>
          <p:cNvSpPr/>
          <p:nvPr/>
        </p:nvSpPr>
        <p:spPr bwMode="auto">
          <a:xfrm>
            <a:off x="6548114" y="2971790"/>
            <a:ext cx="1515754" cy="33432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Arrow: Right 72">
            <a:extLst>
              <a:ext uri="{FF2B5EF4-FFF2-40B4-BE49-F238E27FC236}">
                <a16:creationId xmlns:a16="http://schemas.microsoft.com/office/drawing/2014/main" id="{37ABA60D-5E33-4FED-9EAF-5995BF58C0AF}"/>
              </a:ext>
            </a:extLst>
          </p:cNvPr>
          <p:cNvSpPr/>
          <p:nvPr/>
        </p:nvSpPr>
        <p:spPr bwMode="auto">
          <a:xfrm rot="2840814">
            <a:off x="5866627" y="4557107"/>
            <a:ext cx="1885047" cy="334322"/>
          </a:xfrm>
          <a:prstGeom prst="rightArrow">
            <a:avLst/>
          </a:prstGeom>
          <a:solidFill>
            <a:srgbClr val="FFFF00">
              <a:alpha val="4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69909799"/>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DEVSCOPEPBISMARTSHAPES.TAG" val="{&quot;Id&quot;:&quot;73dd4285a2d44020a004edaf1922d06e&quot;,&quot;CaptureId&quot;:null,&quot;Name&quot;:&quot;INTEGRATE Report&quot;,&quot;Description&quot;:null,&quot;DoNotIncludeHyperlinkToPbi&quot;:false,&quot;PbiElement&quot;:{&quot;ElementType&quot;:3,&quot;Page&quot;:{&quot;Name&quot;:&quot;ReportSection&quot;,&quot;DisplayName&quot;:&quot;Page 1&quot;,&quot;Visuals&quot;:null,&quot;SavedFilters&quot;:null},&quot;Name&quot;:&quot;INTEGRATE Report&quot;,&quot;Id&quot;:&quot;1108d3a6-7d62-4636-a7c6-cd167b734f9f&quot;,&quot;Title&quot;:&quot;INTEGRATE Report&quot;,&quot;EmbedUrl&quot;:&quot;https://app.powerbi.com/reportEmbed?reportId=1108d3a6-7d62-4636-a7c6-cd167b734f9f&quot;,&quot;WebUrl&quot;:&quot;https://app.powerbi.com/reports/1108d3a6-7d62-4636-a7c6-cd167b734f9f&quot;,&quot;RenderSettings&quot;:{&quot;AbsoluteHeightEnabled&quot;:false,&quot;AbsoluteWidthEnabled&quot;:false,&quot;AbsoluteHeight&quot;:0.0,&quot;AbsoluteWidth&quot;:0.0,&quot;DelayBeforeRender&quot;:2000.0,&quot;DelayBeforeRenderEnabled&quot;:false,&quot;UserControlledWaitDelayEnabled&quot;:false,&quot;ViewResize&quot;:0,&quot;TimeStamp&quot;:{&quot;Enabled&quot;:false}},&quot;Parent&quot;:null,&quot;LastRenderedSize&quot;:&quot;1366, 728&quot;,&quot;LastRenderStatus&quot;:4},&quot;ShapeType&quot;:0,&quot;ShapeWidth&quot;:737,&quot;ShapeHeight&quot;:421}"/>
</p:tagLst>
</file>

<file path=ppt/theme/theme1.xml><?xml version="1.0" encoding="utf-8"?>
<a:theme xmlns:a="http://schemas.openxmlformats.org/drawingml/2006/main" name="Ignite_Breakout_Templa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Read-Only]" id="{28841E4C-3918-4368-B735-2FEE76A3D5D1}" vid="{2645CAE1-4F94-464F-93A7-E31E48A0E182}"/>
    </a:ext>
  </a:extLst>
</a:theme>
</file>

<file path=ppt/theme/theme2.xml><?xml version="1.0" encoding="utf-8"?>
<a:theme xmlns:a="http://schemas.openxmlformats.org/drawingml/2006/main" name="MSVID_Product_Brand_template_16-9_WHITE_Cyan-accent">
  <a:themeElements>
    <a:clrScheme name="Custom 1">
      <a:dk1>
        <a:srgbClr val="505050"/>
      </a:dk1>
      <a:lt1>
        <a:srgbClr val="FFFFFF"/>
      </a:lt1>
      <a:dk2>
        <a:srgbClr val="0072C6"/>
      </a:dk2>
      <a:lt2>
        <a:srgbClr val="D2D2D2"/>
      </a:lt2>
      <a:accent1>
        <a:srgbClr val="0072C6"/>
      </a:accent1>
      <a:accent2>
        <a:srgbClr val="68217A"/>
      </a:accent2>
      <a:accent3>
        <a:srgbClr val="008272"/>
      </a:accent3>
      <a:accent4>
        <a:srgbClr val="9B9B9B"/>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3AAA19C957896146AF43EED03A1B0165" ma:contentTypeVersion="2" ma:contentTypeDescription="Crear nuevo documento." ma:contentTypeScope="" ma:versionID="03ad10d7a36326169e007fb3cd449505">
  <xsd:schema xmlns:xsd="http://www.w3.org/2001/XMLSchema" xmlns:xs="http://www.w3.org/2001/XMLSchema" xmlns:p="http://schemas.microsoft.com/office/2006/metadata/properties" xmlns:ns2="ee1bec40-a0e8-49dc-bc66-fa6e4676aaeb" targetNamespace="http://schemas.microsoft.com/office/2006/metadata/properties" ma:root="true" ma:fieldsID="cee0e46f9c411d177a0c9a42afab94bd" ns2:_="">
    <xsd:import namespace="ee1bec40-a0e8-49dc-bc66-fa6e4676aae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1bec40-a0e8-49dc-bc66-fa6e4676aa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9055512-1393-44F9-86F7-4D52024498C3}">
  <ds:schemaRefs>
    <ds:schemaRef ds:uri="http://schemas.microsoft.com/office/2006/documentManagement/types"/>
    <ds:schemaRef ds:uri="http://schemas.microsoft.com/office/infopath/2007/PartnerControls"/>
    <ds:schemaRef ds:uri="http://purl.org/dc/dcmitype/"/>
    <ds:schemaRef ds:uri="http://purl.org/dc/elements/1.1/"/>
    <ds:schemaRef ds:uri="ee1bec40-a0e8-49dc-bc66-fa6e4676aaeb"/>
    <ds:schemaRef ds:uri="http://schemas.microsoft.com/office/2006/metadata/properti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B08E3F39-2CC7-4D17-99BB-D71187C56E8D}">
  <ds:schemaRefs>
    <ds:schemaRef ds:uri="http://schemas.microsoft.com/sharepoint/v3/contenttype/forms"/>
  </ds:schemaRefs>
</ds:datastoreItem>
</file>

<file path=customXml/itemProps3.xml><?xml version="1.0" encoding="utf-8"?>
<ds:datastoreItem xmlns:ds="http://schemas.openxmlformats.org/officeDocument/2006/customXml" ds:itemID="{57C74864-E49F-4230-8BF1-0BAFAD3B97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1bec40-a0e8-49dc-bc66-fa6e4676aa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Microsoft_Ignite_2016_16x9_Template_draft</Template>
  <TotalTime>0</TotalTime>
  <Words>403</Words>
  <Application>Microsoft Office PowerPoint</Application>
  <PresentationFormat>Custom</PresentationFormat>
  <Paragraphs>67</Paragraphs>
  <Slides>15</Slides>
  <Notes>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15</vt:i4>
      </vt:variant>
    </vt:vector>
  </HeadingPairs>
  <TitlesOfParts>
    <vt:vector size="27" baseType="lpstr">
      <vt:lpstr>Arial</vt:lpstr>
      <vt:lpstr>Calibri</vt:lpstr>
      <vt:lpstr>Consolas</vt:lpstr>
      <vt:lpstr>Questrial</vt:lpstr>
      <vt:lpstr>Segoe UI</vt:lpstr>
      <vt:lpstr>Segoe UI Black</vt:lpstr>
      <vt:lpstr>Segoe UI Light</vt:lpstr>
      <vt:lpstr>Segoe UI Semilight</vt:lpstr>
      <vt:lpstr>Wingdings</vt:lpstr>
      <vt:lpstr>Ignite_Breakout_Template</vt:lpstr>
      <vt:lpstr>MSVID_Product_Brand_template_16-9_WHITE_Cyan-accent</vt:lpstr>
      <vt:lpstr>1_MSVID_Product_Brand_template_16-9_WHITE_Cyan-accent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1</cp:revision>
  <dcterms:created xsi:type="dcterms:W3CDTF">2016-07-14T12:34:12Z</dcterms:created>
  <dcterms:modified xsi:type="dcterms:W3CDTF">2019-03-30T22:28:48Z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0x0101003AAA19C957896146AF43EED03A1B0165</vt:lpwstr>
  </property>
  <property fmtid="{D5CDD505-2E9C-101B-9397-08002B2CF9AE}" pid="3" name="AuthorIds_UIVersion_1024">
    <vt:lpwstr>11</vt:lpwstr>
  </property>
</Properties>
</file>